
<file path=[Content_Types].xml><?xml version="1.0" encoding="utf-8"?>
<Types xmlns="http://schemas.openxmlformats.org/package/2006/content-types">
  <Default Extension="avi" ContentType="video/x-msvideo"/>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32" r:id="rId7"/>
    <p:sldMasterId id="2147483744" r:id="rId8"/>
    <p:sldMasterId id="2147483756" r:id="rId9"/>
    <p:sldMasterId id="2147483768" r:id="rId10"/>
    <p:sldMasterId id="2147483780" r:id="rId11"/>
    <p:sldMasterId id="2147483957" r:id="rId12"/>
    <p:sldMasterId id="2147484771" r:id="rId13"/>
    <p:sldMasterId id="2147485028" r:id="rId14"/>
    <p:sldMasterId id="2147485040" r:id="rId15"/>
    <p:sldMasterId id="2147485052" r:id="rId16"/>
    <p:sldMasterId id="2147485076" r:id="rId17"/>
    <p:sldMasterId id="2147485088" r:id="rId18"/>
    <p:sldMasterId id="2147485100" r:id="rId19"/>
  </p:sldMasterIdLst>
  <p:notesMasterIdLst>
    <p:notesMasterId r:id="rId69"/>
  </p:notesMasterIdLst>
  <p:sldIdLst>
    <p:sldId id="262" r:id="rId20"/>
    <p:sldId id="385" r:id="rId21"/>
    <p:sldId id="263" r:id="rId22"/>
    <p:sldId id="360" r:id="rId23"/>
    <p:sldId id="380" r:id="rId24"/>
    <p:sldId id="363" r:id="rId25"/>
    <p:sldId id="361" r:id="rId26"/>
    <p:sldId id="336" r:id="rId27"/>
    <p:sldId id="337" r:id="rId28"/>
    <p:sldId id="378" r:id="rId29"/>
    <p:sldId id="362" r:id="rId30"/>
    <p:sldId id="339" r:id="rId31"/>
    <p:sldId id="340" r:id="rId32"/>
    <p:sldId id="341" r:id="rId33"/>
    <p:sldId id="376" r:id="rId34"/>
    <p:sldId id="379" r:id="rId35"/>
    <p:sldId id="858" r:id="rId36"/>
    <p:sldId id="343" r:id="rId37"/>
    <p:sldId id="366" r:id="rId38"/>
    <p:sldId id="367" r:id="rId39"/>
    <p:sldId id="870" r:id="rId40"/>
    <p:sldId id="365" r:id="rId41"/>
    <p:sldId id="344" r:id="rId42"/>
    <p:sldId id="381" r:id="rId43"/>
    <p:sldId id="345" r:id="rId44"/>
    <p:sldId id="477" r:id="rId45"/>
    <p:sldId id="346" r:id="rId46"/>
    <p:sldId id="364" r:id="rId47"/>
    <p:sldId id="348" r:id="rId48"/>
    <p:sldId id="384" r:id="rId49"/>
    <p:sldId id="349" r:id="rId50"/>
    <p:sldId id="382" r:id="rId51"/>
    <p:sldId id="372" r:id="rId52"/>
    <p:sldId id="373" r:id="rId53"/>
    <p:sldId id="350" r:id="rId54"/>
    <p:sldId id="351" r:id="rId55"/>
    <p:sldId id="352" r:id="rId56"/>
    <p:sldId id="353" r:id="rId57"/>
    <p:sldId id="354" r:id="rId58"/>
    <p:sldId id="371" r:id="rId59"/>
    <p:sldId id="355" r:id="rId60"/>
    <p:sldId id="873" r:id="rId61"/>
    <p:sldId id="374" r:id="rId62"/>
    <p:sldId id="375" r:id="rId63"/>
    <p:sldId id="256" r:id="rId64"/>
    <p:sldId id="357" r:id="rId65"/>
    <p:sldId id="358" r:id="rId66"/>
    <p:sldId id="359" r:id="rId67"/>
    <p:sldId id="383" r:id="rId6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0000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27" autoAdjust="0"/>
  </p:normalViewPr>
  <p:slideViewPr>
    <p:cSldViewPr>
      <p:cViewPr varScale="1">
        <p:scale>
          <a:sx n="63" d="100"/>
          <a:sy n="63" d="100"/>
        </p:scale>
        <p:origin x="1380" y="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slide" Target="slides/slide47.xml"/><Relationship Id="rId5" Type="http://schemas.openxmlformats.org/officeDocument/2006/relationships/slideMaster" Target="slideMasters/slideMaster5.xml"/><Relationship Id="rId61" Type="http://schemas.openxmlformats.org/officeDocument/2006/relationships/slide" Target="slides/slide4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 Type="http://schemas.openxmlformats.org/officeDocument/2006/relationships/slideMaster" Target="slideMasters/slideMaster7.xml"/><Relationship Id="rId7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747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202DDFA-0373-4AAE-9810-2A0D8804FA5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65EAEE6-F508-4606-9775-B8054E2A58BD}" type="slidenum">
              <a:rPr lang="en-US" altLang="en-US"/>
              <a:pPr>
                <a:spcBef>
                  <a:spcPct val="0"/>
                </a:spcBef>
              </a:pPr>
              <a:t>1</a:t>
            </a:fld>
            <a:endParaRPr lang="en-US" altLang="en-US" dirty="0"/>
          </a:p>
        </p:txBody>
      </p:sp>
      <p:sp>
        <p:nvSpPr>
          <p:cNvPr id="7680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23E5D616-082D-4540-9FCD-4199D11D664D}" type="slidenum">
              <a:rPr lang="en-US" altLang="en-US">
                <a:latin typeface="Calibri" panose="020F0502020204030204" pitchFamily="34" charset="0"/>
                <a:ea typeface="ＭＳ Ｐゴシック" panose="020B0600070205080204" pitchFamily="34" charset="-128"/>
              </a:rPr>
              <a:pPr algn="r" eaLnBrk="1" hangingPunct="1">
                <a:spcBef>
                  <a:spcPct val="0"/>
                </a:spcBef>
              </a:pPr>
              <a:t>1</a:t>
            </a:fld>
            <a:endParaRPr lang="en-US" altLang="en-US" dirty="0">
              <a:latin typeface="Calibri" panose="020F0502020204030204" pitchFamily="34" charset="0"/>
              <a:ea typeface="ＭＳ Ｐゴシック" panose="020B0600070205080204" pitchFamily="34" charset="-128"/>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E9E9EAF1-57DF-41CD-AE84-F8A305F13D61}"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12</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6103" rIns="92207" bIns="46103" anchor="b"/>
          <a:lstStyle>
            <a:lvl1pPr defTabSz="452438">
              <a:spcBef>
                <a:spcPct val="30000"/>
              </a:spcBef>
              <a:defRPr sz="1200">
                <a:solidFill>
                  <a:schemeClr val="tx1"/>
                </a:solidFill>
                <a:latin typeface="Arial" panose="020B0604020202020204" pitchFamily="34" charset="0"/>
              </a:defRPr>
            </a:lvl1pPr>
            <a:lvl2pPr marL="742950" indent="-285750" defTabSz="452438">
              <a:spcBef>
                <a:spcPct val="30000"/>
              </a:spcBef>
              <a:defRPr sz="1200">
                <a:solidFill>
                  <a:schemeClr val="tx1"/>
                </a:solidFill>
                <a:latin typeface="Arial" panose="020B0604020202020204" pitchFamily="34" charset="0"/>
              </a:defRPr>
            </a:lvl2pPr>
            <a:lvl3pPr marL="1143000" indent="-228600" defTabSz="452438">
              <a:spcBef>
                <a:spcPct val="30000"/>
              </a:spcBef>
              <a:defRPr sz="1200">
                <a:solidFill>
                  <a:schemeClr val="tx1"/>
                </a:solidFill>
                <a:latin typeface="Arial" panose="020B0604020202020204" pitchFamily="34" charset="0"/>
              </a:defRPr>
            </a:lvl3pPr>
            <a:lvl4pPr marL="1600200" indent="-228600" defTabSz="452438">
              <a:spcBef>
                <a:spcPct val="30000"/>
              </a:spcBef>
              <a:defRPr sz="1200">
                <a:solidFill>
                  <a:schemeClr val="tx1"/>
                </a:solidFill>
                <a:latin typeface="Arial" panose="020B0604020202020204" pitchFamily="34" charset="0"/>
              </a:defRPr>
            </a:lvl4pPr>
            <a:lvl5pPr marL="2057400" indent="-228600" defTabSz="452438">
              <a:spcBef>
                <a:spcPct val="30000"/>
              </a:spcBef>
              <a:defRPr sz="1200">
                <a:solidFill>
                  <a:schemeClr val="tx1"/>
                </a:solidFill>
                <a:latin typeface="Arial" panose="020B0604020202020204" pitchFamily="34" charset="0"/>
              </a:defRPr>
            </a:lvl5pPr>
            <a:lvl6pPr marL="2514600" indent="-228600" defTabSz="4524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24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24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2438"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DB92935-8351-44B5-8FD3-F36A5B9455DE}"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13</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96259" name="Rectangle 2"/>
          <p:cNvSpPr>
            <a:spLocks noGrp="1" noRot="1" noChangeAspect="1" noChangeArrowheads="1" noTextEdit="1"/>
          </p:cNvSpPr>
          <p:nvPr>
            <p:ph type="sldImg"/>
          </p:nvPr>
        </p:nvSpPr>
        <p:spPr>
          <a:xfrm>
            <a:off x="1143000" y="687388"/>
            <a:ext cx="4572000" cy="3429000"/>
          </a:xfrm>
          <a:ln/>
        </p:spPr>
      </p:sp>
      <p:sp>
        <p:nvSpPr>
          <p:cNvPr id="96260" name="Rectangle 3"/>
          <p:cNvSpPr>
            <a:spLocks noGrp="1" noChangeArrowheads="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6103" rIns="92207" bIns="46103"/>
          <a:lstStyle/>
          <a:p>
            <a:endParaRPr lang="en-US"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6103" rIns="92207" bIns="46103" anchor="b"/>
          <a:lstStyle>
            <a:lvl1pPr defTabSz="452438">
              <a:spcBef>
                <a:spcPct val="30000"/>
              </a:spcBef>
              <a:defRPr sz="1200">
                <a:solidFill>
                  <a:schemeClr val="tx1"/>
                </a:solidFill>
                <a:latin typeface="Arial" panose="020B0604020202020204" pitchFamily="34" charset="0"/>
              </a:defRPr>
            </a:lvl1pPr>
            <a:lvl2pPr marL="742950" indent="-285750" defTabSz="452438">
              <a:spcBef>
                <a:spcPct val="30000"/>
              </a:spcBef>
              <a:defRPr sz="1200">
                <a:solidFill>
                  <a:schemeClr val="tx1"/>
                </a:solidFill>
                <a:latin typeface="Arial" panose="020B0604020202020204" pitchFamily="34" charset="0"/>
              </a:defRPr>
            </a:lvl2pPr>
            <a:lvl3pPr marL="1143000" indent="-228600" defTabSz="452438">
              <a:spcBef>
                <a:spcPct val="30000"/>
              </a:spcBef>
              <a:defRPr sz="1200">
                <a:solidFill>
                  <a:schemeClr val="tx1"/>
                </a:solidFill>
                <a:latin typeface="Arial" panose="020B0604020202020204" pitchFamily="34" charset="0"/>
              </a:defRPr>
            </a:lvl3pPr>
            <a:lvl4pPr marL="1600200" indent="-228600" defTabSz="452438">
              <a:spcBef>
                <a:spcPct val="30000"/>
              </a:spcBef>
              <a:defRPr sz="1200">
                <a:solidFill>
                  <a:schemeClr val="tx1"/>
                </a:solidFill>
                <a:latin typeface="Arial" panose="020B0604020202020204" pitchFamily="34" charset="0"/>
              </a:defRPr>
            </a:lvl4pPr>
            <a:lvl5pPr marL="2057400" indent="-228600" defTabSz="452438">
              <a:spcBef>
                <a:spcPct val="30000"/>
              </a:spcBef>
              <a:defRPr sz="1200">
                <a:solidFill>
                  <a:schemeClr val="tx1"/>
                </a:solidFill>
                <a:latin typeface="Arial" panose="020B0604020202020204" pitchFamily="34" charset="0"/>
              </a:defRPr>
            </a:lvl5pPr>
            <a:lvl6pPr marL="2514600" indent="-228600" defTabSz="4524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24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24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2438"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4D3EA265-9F7D-4A22-8207-C604205A2401}"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14</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98307" name="Rectangle 2"/>
          <p:cNvSpPr>
            <a:spLocks noGrp="1" noRot="1" noChangeAspect="1" noChangeArrowheads="1" noTextEdit="1"/>
          </p:cNvSpPr>
          <p:nvPr>
            <p:ph type="sldImg"/>
          </p:nvPr>
        </p:nvSpPr>
        <p:spPr>
          <a:xfrm>
            <a:off x="1143000" y="687388"/>
            <a:ext cx="4572000" cy="3429000"/>
          </a:xfrm>
          <a:ln/>
        </p:spPr>
      </p:sp>
      <p:sp>
        <p:nvSpPr>
          <p:cNvPr id="98308" name="Rectangle 3"/>
          <p:cNvSpPr>
            <a:spLocks noGrp="1" noChangeArrowheads="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6103" rIns="92207" bIns="46103"/>
          <a:lstStyle/>
          <a:p>
            <a:endParaRPr lang="en-US"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a:ln/>
        </p:spPr>
      </p:sp>
      <p:sp>
        <p:nvSpPr>
          <p:cNvPr id="100355"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FCE993-FF8D-46EB-B0D3-87296CF80C83}"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03427" name="Rectangle 7"/>
          <p:cNvSpPr txBox="1">
            <a:spLocks noGrp="1" noChangeArrowheads="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94" tIns="45747" rIns="91494" bIns="45747" anchor="b"/>
          <a:lstStyle>
            <a:lvl1pPr defTabSz="912813">
              <a:spcBef>
                <a:spcPct val="30000"/>
              </a:spcBef>
              <a:defRPr sz="1200">
                <a:solidFill>
                  <a:schemeClr val="tx1"/>
                </a:solidFill>
                <a:latin typeface="Arial" panose="020B0604020202020204" pitchFamily="34" charset="0"/>
              </a:defRPr>
            </a:lvl1pPr>
            <a:lvl2pPr marL="742950" indent="-285750" defTabSz="912813">
              <a:spcBef>
                <a:spcPct val="30000"/>
              </a:spcBef>
              <a:defRPr sz="1200">
                <a:solidFill>
                  <a:schemeClr val="tx1"/>
                </a:solidFill>
                <a:latin typeface="Arial" panose="020B0604020202020204" pitchFamily="34" charset="0"/>
              </a:defRPr>
            </a:lvl2pPr>
            <a:lvl3pPr marL="1143000" indent="-228600" defTabSz="912813">
              <a:spcBef>
                <a:spcPct val="30000"/>
              </a:spcBef>
              <a:defRPr sz="1200">
                <a:solidFill>
                  <a:schemeClr val="tx1"/>
                </a:solidFill>
                <a:latin typeface="Arial" panose="020B0604020202020204" pitchFamily="34" charset="0"/>
              </a:defRPr>
            </a:lvl3pPr>
            <a:lvl4pPr marL="1600200" indent="-228600" defTabSz="912813">
              <a:spcBef>
                <a:spcPct val="30000"/>
              </a:spcBef>
              <a:defRPr sz="1200">
                <a:solidFill>
                  <a:schemeClr val="tx1"/>
                </a:solidFill>
                <a:latin typeface="Arial" panose="020B0604020202020204" pitchFamily="34" charset="0"/>
              </a:defRPr>
            </a:lvl4pPr>
            <a:lvl5pPr marL="2057400" indent="-228600" defTabSz="912813">
              <a:spcBef>
                <a:spcPct val="30000"/>
              </a:spcBef>
              <a:defRPr sz="1200">
                <a:solidFill>
                  <a:schemeClr val="tx1"/>
                </a:solidFill>
                <a:latin typeface="Arial" panose="020B0604020202020204" pitchFamily="34" charset="0"/>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3798830E-7B9B-4058-8594-C184B9523F5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2813"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03428" name="Rectangle 2"/>
          <p:cNvSpPr>
            <a:spLocks noGrp="1" noRot="1" noChangeAspect="1" noChangeArrowheads="1" noTextEdit="1"/>
          </p:cNvSpPr>
          <p:nvPr>
            <p:ph type="sldImg"/>
          </p:nvPr>
        </p:nvSpPr>
        <p:spPr>
          <a:xfrm>
            <a:off x="1143000" y="684213"/>
            <a:ext cx="4572000" cy="3429000"/>
          </a:xfrm>
          <a:ln/>
        </p:spPr>
      </p:sp>
      <p:sp>
        <p:nvSpPr>
          <p:cNvPr id="103429" name="Rectangle 3"/>
          <p:cNvSpPr>
            <a:spLocks noGrp="1" noChangeArrowheads="1"/>
          </p:cNvSpPr>
          <p:nvPr>
            <p:ph type="body" idx="1"/>
          </p:nvPr>
        </p:nvSpPr>
        <p:spPr>
          <a:xfrm>
            <a:off x="685800" y="4343400"/>
            <a:ext cx="54864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94" tIns="45747" rIns="91494" bIns="4574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00004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86572A1-FE77-45E3-9918-74651E8EDDB4}" type="slidenum">
              <a:rPr lang="en-US" altLang="en-US">
                <a:solidFill>
                  <a:srgbClr val="000000"/>
                </a:solidFill>
                <a:ea typeface="ＭＳ Ｐゴシック" panose="020B0600070205080204" pitchFamily="34" charset="-128"/>
              </a:rPr>
              <a:pPr>
                <a:spcBef>
                  <a:spcPct val="0"/>
                </a:spcBef>
              </a:pPr>
              <a:t>18</a:t>
            </a:fld>
            <a:endParaRPr lang="en-US" altLang="en-US">
              <a:solidFill>
                <a:srgbClr val="000000"/>
              </a:solidFill>
              <a:ea typeface="ＭＳ Ｐゴシック" panose="020B0600070205080204" pitchFamily="34" charset="-128"/>
            </a:endParaRPr>
          </a:p>
        </p:txBody>
      </p:sp>
      <p:sp>
        <p:nvSpPr>
          <p:cNvPr id="105475" name="Rectangle 7"/>
          <p:cNvSpPr txBox="1">
            <a:spLocks noGrp="1" noChangeArrowheads="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94" tIns="45747" rIns="91494" bIns="45747" anchor="b"/>
          <a:lstStyle>
            <a:lvl1pPr defTabSz="912813">
              <a:spcBef>
                <a:spcPct val="30000"/>
              </a:spcBef>
              <a:defRPr sz="1200">
                <a:solidFill>
                  <a:schemeClr val="tx1"/>
                </a:solidFill>
                <a:latin typeface="Arial" panose="020B0604020202020204" pitchFamily="34" charset="0"/>
              </a:defRPr>
            </a:lvl1pPr>
            <a:lvl2pPr marL="742950" indent="-285750" defTabSz="912813">
              <a:spcBef>
                <a:spcPct val="30000"/>
              </a:spcBef>
              <a:defRPr sz="1200">
                <a:solidFill>
                  <a:schemeClr val="tx1"/>
                </a:solidFill>
                <a:latin typeface="Arial" panose="020B0604020202020204" pitchFamily="34" charset="0"/>
              </a:defRPr>
            </a:lvl2pPr>
            <a:lvl3pPr marL="1143000" indent="-228600" defTabSz="912813">
              <a:spcBef>
                <a:spcPct val="30000"/>
              </a:spcBef>
              <a:defRPr sz="1200">
                <a:solidFill>
                  <a:schemeClr val="tx1"/>
                </a:solidFill>
                <a:latin typeface="Arial" panose="020B0604020202020204" pitchFamily="34" charset="0"/>
              </a:defRPr>
            </a:lvl3pPr>
            <a:lvl4pPr marL="1600200" indent="-228600" defTabSz="912813">
              <a:spcBef>
                <a:spcPct val="30000"/>
              </a:spcBef>
              <a:defRPr sz="1200">
                <a:solidFill>
                  <a:schemeClr val="tx1"/>
                </a:solidFill>
                <a:latin typeface="Arial" panose="020B0604020202020204" pitchFamily="34" charset="0"/>
              </a:defRPr>
            </a:lvl4pPr>
            <a:lvl5pPr marL="2057400" indent="-228600" defTabSz="912813">
              <a:spcBef>
                <a:spcPct val="30000"/>
              </a:spcBef>
              <a:defRPr sz="1200">
                <a:solidFill>
                  <a:schemeClr val="tx1"/>
                </a:solidFill>
                <a:latin typeface="Arial" panose="020B0604020202020204" pitchFamily="34" charset="0"/>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413E2026-B485-4DEF-A7BB-280C349632FC}" type="slidenum">
              <a:rPr lang="en-US" altLang="en-US">
                <a:solidFill>
                  <a:srgbClr val="000000"/>
                </a:solidFill>
                <a:ea typeface="ＭＳ Ｐゴシック" panose="020B0600070205080204" pitchFamily="34" charset="-128"/>
              </a:rPr>
              <a:pPr algn="r" eaLnBrk="1" hangingPunct="1">
                <a:spcBef>
                  <a:spcPct val="0"/>
                </a:spcBef>
              </a:pPr>
              <a:t>18</a:t>
            </a:fld>
            <a:endParaRPr lang="en-US" altLang="en-US">
              <a:solidFill>
                <a:srgbClr val="000000"/>
              </a:solidFill>
              <a:ea typeface="ＭＳ Ｐゴシック" panose="020B0600070205080204" pitchFamily="34" charset="-128"/>
            </a:endParaRPr>
          </a:p>
        </p:txBody>
      </p:sp>
      <p:sp>
        <p:nvSpPr>
          <p:cNvPr id="105476" name="Rectangle 2"/>
          <p:cNvSpPr>
            <a:spLocks noGrp="1" noRot="1" noChangeAspect="1" noChangeArrowheads="1" noTextEdit="1"/>
          </p:cNvSpPr>
          <p:nvPr>
            <p:ph type="sldImg"/>
          </p:nvPr>
        </p:nvSpPr>
        <p:spPr>
          <a:xfrm>
            <a:off x="1143000" y="684213"/>
            <a:ext cx="4572000" cy="3429000"/>
          </a:xfrm>
          <a:ln/>
        </p:spPr>
      </p:sp>
      <p:sp>
        <p:nvSpPr>
          <p:cNvPr id="105477" name="Rectangle 3"/>
          <p:cNvSpPr>
            <a:spLocks noGrp="1" noChangeArrowheads="1"/>
          </p:cNvSpPr>
          <p:nvPr>
            <p:ph type="body" idx="1"/>
          </p:nvPr>
        </p:nvSpPr>
        <p:spPr>
          <a:xfrm>
            <a:off x="685800" y="4343400"/>
            <a:ext cx="54864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94" tIns="45747" rIns="91494" bIns="45747"/>
          <a:lstStyle/>
          <a:p>
            <a:pPr eaLnBrk="1" hangingPunct="1"/>
            <a:endParaRPr lang="en-US" altLang="en-US">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66CB7AD-8D6E-4FD1-AA43-7AEC43D635AC}" type="slidenum">
              <a:rPr lang="en-US" altLang="en-US">
                <a:solidFill>
                  <a:srgbClr val="000000"/>
                </a:solidFill>
              </a:rPr>
              <a:pPr>
                <a:spcBef>
                  <a:spcPct val="0"/>
                </a:spcBef>
              </a:pPr>
              <a:t>19</a:t>
            </a:fld>
            <a:endParaRPr lang="en-US" altLang="en-US">
              <a:solidFill>
                <a:srgbClr val="000000"/>
              </a:solidFill>
            </a:endParaRPr>
          </a:p>
        </p:txBody>
      </p:sp>
      <p:sp>
        <p:nvSpPr>
          <p:cNvPr id="10752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8864AE6B-15E4-4C8B-A8CE-89967EBF3567}"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19</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07524" name="Rectangle 2"/>
          <p:cNvSpPr>
            <a:spLocks noGrp="1" noRot="1" noChangeAspect="1" noChangeArrowheads="1" noTextEdit="1"/>
          </p:cNvSpPr>
          <p:nvPr>
            <p:ph type="sldImg"/>
          </p:nvPr>
        </p:nvSpPr>
        <p:spPr>
          <a:ln/>
        </p:spPr>
      </p:sp>
      <p:sp>
        <p:nvSpPr>
          <p:cNvPr id="10752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fr-CH" altLang="en-US">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0C31A80-EA23-4ADD-AEBA-51E94F80DA91}" type="slidenum">
              <a:rPr lang="en-US" altLang="en-US">
                <a:solidFill>
                  <a:srgbClr val="000000"/>
                </a:solidFill>
              </a:rPr>
              <a:pPr>
                <a:spcBef>
                  <a:spcPct val="0"/>
                </a:spcBef>
              </a:pPr>
              <a:t>20</a:t>
            </a:fld>
            <a:endParaRPr lang="en-US" altLang="en-US">
              <a:solidFill>
                <a:srgbClr val="000000"/>
              </a:solidFill>
            </a:endParaRPr>
          </a:p>
        </p:txBody>
      </p:sp>
      <p:sp>
        <p:nvSpPr>
          <p:cNvPr id="10957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DCF421C-D202-4E1E-93B7-8CE4ED8D38C9}"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20</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09572" name="Rectangle 2"/>
          <p:cNvSpPr>
            <a:spLocks noGrp="1" noRot="1" noChangeAspect="1" noChangeArrowheads="1" noTextEdit="1"/>
          </p:cNvSpPr>
          <p:nvPr>
            <p:ph type="sldImg"/>
          </p:nvPr>
        </p:nvSpPr>
        <p:spPr>
          <a:ln/>
        </p:spPr>
      </p:sp>
      <p:sp>
        <p:nvSpPr>
          <p:cNvPr id="10957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fr-CH"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C641EE6-9F30-4709-9298-8A4B9AACFBF3}" type="slidenum">
              <a:rPr lang="en-US" altLang="en-US">
                <a:solidFill>
                  <a:srgbClr val="000000"/>
                </a:solidFill>
              </a:rPr>
              <a:pPr>
                <a:spcBef>
                  <a:spcPct val="0"/>
                </a:spcBef>
              </a:pPr>
              <a:t>22</a:t>
            </a:fld>
            <a:endParaRPr lang="en-US" altLang="en-US">
              <a:solidFill>
                <a:srgbClr val="000000"/>
              </a:solidFill>
            </a:endParaRPr>
          </a:p>
        </p:txBody>
      </p:sp>
      <p:sp>
        <p:nvSpPr>
          <p:cNvPr id="11161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DFA8DF93-97B4-431F-88F8-3A21C071A326}"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22</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11620" name="Rectangle 2"/>
          <p:cNvSpPr>
            <a:spLocks noGrp="1" noRot="1" noChangeAspect="1" noChangeArrowheads="1" noTextEdit="1"/>
          </p:cNvSpPr>
          <p:nvPr>
            <p:ph type="sldImg"/>
          </p:nvPr>
        </p:nvSpPr>
        <p:spPr>
          <a:ln/>
        </p:spPr>
      </p:sp>
      <p:sp>
        <p:nvSpPr>
          <p:cNvPr id="11162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2E53E1A7-79E4-44B4-9ED6-02CC46EC217F}"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23</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ED4F4C-1AFE-4A40-AD93-B4E9D0E7E97B}" type="slidenum">
              <a:rPr lang="en-US" altLang="en-US"/>
              <a:pPr>
                <a:spcBef>
                  <a:spcPct val="0"/>
                </a:spcBef>
              </a:pPr>
              <a:t>3</a:t>
            </a:fld>
            <a:endParaRPr lang="en-US" altLang="en-US"/>
          </a:p>
        </p:txBody>
      </p:sp>
      <p:sp>
        <p:nvSpPr>
          <p:cNvPr id="7885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65BBF06-2396-4BB7-AD66-A2259F57A742}" type="slidenum">
              <a:rPr lang="en-US" altLang="en-US">
                <a:latin typeface="Calibri" panose="020F0502020204030204" pitchFamily="34" charset="0"/>
                <a:ea typeface="ＭＳ Ｐゴシック" panose="020B0600070205080204" pitchFamily="34" charset="-128"/>
              </a:rPr>
              <a:pPr algn="r" eaLnBrk="1" hangingPunct="1">
                <a:spcBef>
                  <a:spcPct val="0"/>
                </a:spcBef>
              </a:pPr>
              <a:t>3</a:t>
            </a:fld>
            <a:endParaRPr lang="en-US" altLang="en-US">
              <a:latin typeface="Calibri" panose="020F0502020204030204" pitchFamily="34" charset="0"/>
              <a:ea typeface="ＭＳ Ｐゴシック" panose="020B0600070205080204" pitchFamily="34" charset="-128"/>
            </a:endParaRPr>
          </a:p>
        </p:txBody>
      </p:sp>
      <p:sp>
        <p:nvSpPr>
          <p:cNvPr id="78852" name="Rectangle 2"/>
          <p:cNvSpPr>
            <a:spLocks noGrp="1" noRot="1" noChangeAspect="1" noChangeArrowheads="1" noTextEdit="1"/>
          </p:cNvSpPr>
          <p:nvPr>
            <p:ph type="sldImg"/>
          </p:nvPr>
        </p:nvSpPr>
        <p:spPr>
          <a:ln/>
        </p:spPr>
      </p:sp>
      <p:sp>
        <p:nvSpPr>
          <p:cNvPr id="7885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r>
              <a:rPr lang="en-US" altLang="en-US">
                <a:latin typeface="Arial" panose="020B0604020202020204" pitchFamily="34" charset="0"/>
              </a:rPr>
              <a:t>3.1</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B9A6813-ACA4-469E-8735-40693CD08CF0}"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294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1C7CD90-18BE-48AA-A105-66B352C453B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1621496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0587D4BC-E754-4ADA-A67C-2DD2632CFAFA}" type="slidenum">
              <a:rPr lang="en-US" altLang="en-US">
                <a:solidFill>
                  <a:srgbClr val="000000"/>
                </a:solidFill>
                <a:ea typeface="ＭＳ Ｐゴシック" panose="020B0600070205080204" pitchFamily="34" charset="-128"/>
              </a:rPr>
              <a:pPr algn="r" eaLnBrk="1" hangingPunct="1">
                <a:spcBef>
                  <a:spcPct val="0"/>
                </a:spcBef>
              </a:pPr>
              <a:t>25</a:t>
            </a:fld>
            <a:endParaRPr lang="en-US" altLang="en-US">
              <a:solidFill>
                <a:srgbClr val="000000"/>
              </a:solidFill>
              <a:ea typeface="ＭＳ Ｐゴシック" panose="020B0600070205080204" pitchFamily="34" charset="-128"/>
            </a:endParaRPr>
          </a:p>
        </p:txBody>
      </p:sp>
      <p:sp>
        <p:nvSpPr>
          <p:cNvPr id="115715" name="Rectangle 2"/>
          <p:cNvSpPr>
            <a:spLocks noGrp="1" noRot="1" noChangeAspect="1" noChangeArrowheads="1" noTextEdit="1"/>
          </p:cNvSpPr>
          <p:nvPr>
            <p:ph type="sldImg"/>
          </p:nvPr>
        </p:nvSpPr>
        <p:spPr>
          <a:xfrm>
            <a:off x="1143000" y="687388"/>
            <a:ext cx="4572000" cy="3429000"/>
          </a:xfrm>
          <a:ln/>
        </p:spPr>
      </p:sp>
      <p:sp>
        <p:nvSpPr>
          <p:cNvPr id="115716" name="Rectangle 3"/>
          <p:cNvSpPr>
            <a:spLocks noGrp="1" noChangeArrowheads="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lstStyle/>
          <a:p>
            <a:pPr defTabSz="904875" eaLnBrk="1" hangingPunct="1"/>
            <a:endParaRPr lang="en-US" altLang="en-US">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a:spcBef>
                <a:spcPct val="0"/>
              </a:spcBef>
            </a:pPr>
            <a:endParaRPr lang="en-US" altLang="en-US">
              <a:ea typeface="ＭＳ Ｐゴシック" panose="020B0600070205080204" pitchFamily="34" charset="-128"/>
            </a:endParaRPr>
          </a:p>
        </p:txBody>
      </p:sp>
      <p:sp>
        <p:nvSpPr>
          <p:cNvPr id="2457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05E310-CD52-4754-AEC0-9B17A82A44F1}"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21463DD8-9C91-4A1E-AFE1-5486D35D899D}"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27</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E49435-BD4D-414F-98B8-E3C564F2FFBC}" type="slidenum">
              <a:rPr lang="en-US" altLang="en-US">
                <a:solidFill>
                  <a:srgbClr val="000000"/>
                </a:solidFill>
              </a:rPr>
              <a:pPr>
                <a:spcBef>
                  <a:spcPct val="0"/>
                </a:spcBef>
              </a:pPr>
              <a:t>28</a:t>
            </a:fld>
            <a:endParaRPr lang="en-US" altLang="en-US">
              <a:solidFill>
                <a:srgbClr val="000000"/>
              </a:solidFill>
            </a:endParaRPr>
          </a:p>
        </p:txBody>
      </p:sp>
      <p:sp>
        <p:nvSpPr>
          <p:cNvPr id="119811" name="Rectangle 7"/>
          <p:cNvSpPr txBox="1">
            <a:spLocks noGrp="1" noChangeArrowheads="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04" tIns="45752" rIns="91504" bIns="45752"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FC012FB-E9FE-436D-A7C1-60DD30968406}" type="slidenum">
              <a:rPr lang="en-US" altLang="en-US">
                <a:solidFill>
                  <a:srgbClr val="000000"/>
                </a:solidFill>
              </a:rPr>
              <a:pPr algn="r" eaLnBrk="1" hangingPunct="1">
                <a:spcBef>
                  <a:spcPct val="0"/>
                </a:spcBef>
              </a:pPr>
              <a:t>28</a:t>
            </a:fld>
            <a:endParaRPr lang="en-US" altLang="en-US">
              <a:solidFill>
                <a:srgbClr val="000000"/>
              </a:solidFill>
            </a:endParaRPr>
          </a:p>
        </p:txBody>
      </p:sp>
      <p:sp>
        <p:nvSpPr>
          <p:cNvPr id="119812" name="Rectangle 2"/>
          <p:cNvSpPr>
            <a:spLocks noGrp="1" noRot="1" noChangeAspect="1" noChangeArrowheads="1" noTextEdit="1"/>
          </p:cNvSpPr>
          <p:nvPr>
            <p:ph type="sldImg"/>
          </p:nvPr>
        </p:nvSpPr>
        <p:spPr>
          <a:xfrm>
            <a:off x="1143000" y="684213"/>
            <a:ext cx="4572000" cy="3429000"/>
          </a:xfrm>
          <a:ln/>
        </p:spPr>
      </p:sp>
      <p:sp>
        <p:nvSpPr>
          <p:cNvPr id="119813" name="Rectangle 3"/>
          <p:cNvSpPr>
            <a:spLocks noGrp="1" noChangeArrowheads="1"/>
          </p:cNvSpPr>
          <p:nvPr>
            <p:ph type="body" idx="1"/>
          </p:nvPr>
        </p:nvSpPr>
        <p:spPr>
          <a:xfrm>
            <a:off x="685800" y="4343400"/>
            <a:ext cx="54864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04" tIns="45752" rIns="91504" bIns="45752"/>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5508E2F5-22D9-4929-A6CF-3A71AC837DBC}" type="slidenum">
              <a:rPr lang="en-US" altLang="en-US">
                <a:solidFill>
                  <a:srgbClr val="000000"/>
                </a:solidFill>
                <a:ea typeface="ＭＳ Ｐゴシック" panose="020B0600070205080204" pitchFamily="34" charset="-128"/>
              </a:rPr>
              <a:pPr algn="r" eaLnBrk="1" hangingPunct="1">
                <a:spcBef>
                  <a:spcPct val="0"/>
                </a:spcBef>
              </a:pPr>
              <a:t>29</a:t>
            </a:fld>
            <a:endParaRPr lang="en-US" altLang="en-US">
              <a:solidFill>
                <a:srgbClr val="000000"/>
              </a:solidFill>
              <a:ea typeface="ＭＳ Ｐゴシック" panose="020B0600070205080204" pitchFamily="34" charset="-128"/>
            </a:endParaRPr>
          </a:p>
        </p:txBody>
      </p:sp>
      <p:sp>
        <p:nvSpPr>
          <p:cNvPr id="123907"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D8DA6641-13C3-4944-BAC0-50DA4C84C8DF}"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29</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23908" name="Rectangle 2"/>
          <p:cNvSpPr>
            <a:spLocks noGrp="1" noRot="1" noChangeAspect="1" noChangeArrowheads="1" noTextEdit="1"/>
          </p:cNvSpPr>
          <p:nvPr>
            <p:ph type="sldImg"/>
          </p:nvPr>
        </p:nvSpPr>
        <p:spPr>
          <a:xfrm>
            <a:off x="1143000" y="687388"/>
            <a:ext cx="4572000" cy="3429000"/>
          </a:xfrm>
          <a:ln/>
        </p:spPr>
      </p:sp>
      <p:sp>
        <p:nvSpPr>
          <p:cNvPr id="123909" name="Rectangle 3"/>
          <p:cNvSpPr>
            <a:spLocks noGrp="1" noChangeArrowheads="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lstStyle/>
          <a:p>
            <a:pPr eaLnBrk="1" hangingPunct="1"/>
            <a:endParaRPr lang="en-US"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DDFD2B3E-6A96-49B0-9A36-4B7EE38E5C76}"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1859"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C307A12F-DF0D-4449-9EE6-CA00D96AD8DB}"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121860" name="Rectangle 2"/>
          <p:cNvSpPr>
            <a:spLocks noGrp="1" noRot="1" noChangeAspect="1" noChangeArrowheads="1" noTextEdit="1"/>
          </p:cNvSpPr>
          <p:nvPr>
            <p:ph type="sldImg"/>
          </p:nvPr>
        </p:nvSpPr>
        <p:spPr>
          <a:xfrm>
            <a:off x="1143000" y="687388"/>
            <a:ext cx="4572000" cy="3429000"/>
          </a:xfrm>
          <a:ln/>
        </p:spPr>
      </p:sp>
      <p:sp>
        <p:nvSpPr>
          <p:cNvPr id="121861" name="Rectangle 3"/>
          <p:cNvSpPr>
            <a:spLocks noGrp="1" noChangeArrowheads="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436673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06185589-38D8-48CA-8EAF-6E6C93CA4A54}"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31</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B9A6813-ACA4-469E-8735-40693CD08CF0}"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294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1C7CD90-18BE-48AA-A105-66B352C453B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41694907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2A8C316-9141-44CB-BA6F-92EE0A9B85DD}" type="slidenum">
              <a:rPr lang="en-US" altLang="en-US">
                <a:solidFill>
                  <a:srgbClr val="000000"/>
                </a:solidFill>
              </a:rPr>
              <a:pPr>
                <a:spcBef>
                  <a:spcPct val="0"/>
                </a:spcBef>
              </a:pPr>
              <a:t>33</a:t>
            </a:fld>
            <a:endParaRPr lang="en-US" altLang="en-US">
              <a:solidFill>
                <a:srgbClr val="000000"/>
              </a:solidFill>
            </a:endParaRPr>
          </a:p>
        </p:txBody>
      </p:sp>
      <p:sp>
        <p:nvSpPr>
          <p:cNvPr id="12800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D511E36-A287-451F-ADE9-DA0508690C27}"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33</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28004" name="Rectangle 2"/>
          <p:cNvSpPr>
            <a:spLocks noGrp="1" noRot="1" noChangeAspect="1" noChangeArrowheads="1" noTextEdit="1"/>
          </p:cNvSpPr>
          <p:nvPr>
            <p:ph type="sldImg"/>
          </p:nvPr>
        </p:nvSpPr>
        <p:spPr>
          <a:ln/>
        </p:spPr>
      </p:sp>
      <p:sp>
        <p:nvSpPr>
          <p:cNvPr id="1280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330E981-0FAF-426F-818E-062A20071D87}" type="slidenum">
              <a:rPr lang="en-US" altLang="en-US">
                <a:solidFill>
                  <a:srgbClr val="000000"/>
                </a:solidFill>
              </a:rPr>
              <a:pPr>
                <a:spcBef>
                  <a:spcPct val="0"/>
                </a:spcBef>
              </a:pPr>
              <a:t>4</a:t>
            </a:fld>
            <a:endParaRPr lang="en-US" altLang="en-US">
              <a:solidFill>
                <a:srgbClr val="000000"/>
              </a:solidFill>
            </a:endParaRPr>
          </a:p>
        </p:txBody>
      </p:sp>
      <p:sp>
        <p:nvSpPr>
          <p:cNvPr id="8089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9E40B1D1-A4BD-4E12-92D8-FFDD84ECAA5A}"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fr-CH"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5A78AE-ECB9-4598-B8A8-BEE6345A85C1}" type="slidenum">
              <a:rPr lang="en-US" altLang="en-US">
                <a:solidFill>
                  <a:srgbClr val="000000"/>
                </a:solidFill>
              </a:rPr>
              <a:pPr>
                <a:spcBef>
                  <a:spcPct val="0"/>
                </a:spcBef>
              </a:pPr>
              <a:t>34</a:t>
            </a:fld>
            <a:endParaRPr lang="en-US" altLang="en-US">
              <a:solidFill>
                <a:srgbClr val="000000"/>
              </a:solidFill>
            </a:endParaRPr>
          </a:p>
        </p:txBody>
      </p:sp>
      <p:sp>
        <p:nvSpPr>
          <p:cNvPr id="13005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8FC5182B-65E1-44D6-97CA-489A8853AC49}"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34</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30052" name="Rectangle 2"/>
          <p:cNvSpPr>
            <a:spLocks noGrp="1" noRot="1" noChangeAspect="1" noChangeArrowheads="1" noTextEdit="1"/>
          </p:cNvSpPr>
          <p:nvPr>
            <p:ph type="sldImg"/>
          </p:nvPr>
        </p:nvSpPr>
        <p:spPr>
          <a:ln/>
        </p:spPr>
      </p:sp>
      <p:sp>
        <p:nvSpPr>
          <p:cNvPr id="13005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5C8B9566-A40D-4A52-B4CD-73FE5CA30617}"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35</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0DEBB0EE-8389-438F-AFCE-A1214D01E175}"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36</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E8D0BF07-88DB-4847-9D2A-0CC4406D8D3E}"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38</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D3A7EFE1-9B8B-46A1-A3BD-2247C96434DC}"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39</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5.2</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2C3A73A-5995-47E4-90F7-4D6F9620503D}" type="slidenum">
              <a:rPr lang="en-US" altLang="en-US">
                <a:solidFill>
                  <a:srgbClr val="000000"/>
                </a:solidFill>
              </a:rPr>
              <a:pPr>
                <a:spcBef>
                  <a:spcPct val="0"/>
                </a:spcBef>
              </a:pPr>
              <a:t>40</a:t>
            </a:fld>
            <a:endParaRPr lang="en-US" altLang="en-US">
              <a:solidFill>
                <a:srgbClr val="000000"/>
              </a:solidFill>
            </a:endParaRPr>
          </a:p>
        </p:txBody>
      </p:sp>
      <p:sp>
        <p:nvSpPr>
          <p:cNvPr id="14131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B6F18028-49D5-46AA-8BC5-C1214DB8BACD}"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40</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41316" name="Rectangle 2"/>
          <p:cNvSpPr>
            <a:spLocks noGrp="1" noRot="1" noChangeAspect="1" noChangeArrowheads="1" noTextEdit="1"/>
          </p:cNvSpPr>
          <p:nvPr>
            <p:ph type="sldImg"/>
          </p:nvPr>
        </p:nvSpPr>
        <p:spPr>
          <a:ln/>
        </p:spPr>
      </p:sp>
      <p:sp>
        <p:nvSpPr>
          <p:cNvPr id="1413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endParaRPr lang="en-US" altLang="en-US">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43E94C-118B-46B2-850F-9795F7C02981}" type="slidenum">
              <a:rPr lang="en-US" altLang="en-US">
                <a:solidFill>
                  <a:srgbClr val="000000"/>
                </a:solidFill>
                <a:ea typeface="ＭＳ Ｐゴシック" panose="020B0600070205080204" pitchFamily="34" charset="-128"/>
              </a:rPr>
              <a:pPr>
                <a:spcBef>
                  <a:spcPct val="0"/>
                </a:spcBef>
              </a:pPr>
              <a:t>41</a:t>
            </a:fld>
            <a:endParaRPr lang="en-US" altLang="en-US">
              <a:solidFill>
                <a:srgbClr val="000000"/>
              </a:solidFill>
              <a:ea typeface="ＭＳ Ｐゴシック" panose="020B0600070205080204" pitchFamily="34" charset="-128"/>
            </a:endParaRPr>
          </a:p>
        </p:txBody>
      </p:sp>
      <p:sp>
        <p:nvSpPr>
          <p:cNvPr id="14336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52438">
              <a:spcBef>
                <a:spcPct val="30000"/>
              </a:spcBef>
              <a:defRPr sz="1200">
                <a:solidFill>
                  <a:schemeClr val="tx1"/>
                </a:solidFill>
                <a:latin typeface="Arial" panose="020B0604020202020204" pitchFamily="34" charset="0"/>
              </a:defRPr>
            </a:lvl1pPr>
            <a:lvl2pPr marL="742950" indent="-285750" defTabSz="452438">
              <a:spcBef>
                <a:spcPct val="30000"/>
              </a:spcBef>
              <a:defRPr sz="1200">
                <a:solidFill>
                  <a:schemeClr val="tx1"/>
                </a:solidFill>
                <a:latin typeface="Arial" panose="020B0604020202020204" pitchFamily="34" charset="0"/>
              </a:defRPr>
            </a:lvl2pPr>
            <a:lvl3pPr marL="1143000" indent="-228600" defTabSz="452438">
              <a:spcBef>
                <a:spcPct val="30000"/>
              </a:spcBef>
              <a:defRPr sz="1200">
                <a:solidFill>
                  <a:schemeClr val="tx1"/>
                </a:solidFill>
                <a:latin typeface="Arial" panose="020B0604020202020204" pitchFamily="34" charset="0"/>
              </a:defRPr>
            </a:lvl3pPr>
            <a:lvl4pPr marL="1600200" indent="-228600" defTabSz="452438">
              <a:spcBef>
                <a:spcPct val="30000"/>
              </a:spcBef>
              <a:defRPr sz="1200">
                <a:solidFill>
                  <a:schemeClr val="tx1"/>
                </a:solidFill>
                <a:latin typeface="Arial" panose="020B0604020202020204" pitchFamily="34" charset="0"/>
              </a:defRPr>
            </a:lvl4pPr>
            <a:lvl5pPr marL="2057400" indent="-228600" defTabSz="452438">
              <a:spcBef>
                <a:spcPct val="30000"/>
              </a:spcBef>
              <a:defRPr sz="1200">
                <a:solidFill>
                  <a:schemeClr val="tx1"/>
                </a:solidFill>
                <a:latin typeface="Arial" panose="020B0604020202020204" pitchFamily="34" charset="0"/>
              </a:defRPr>
            </a:lvl5pPr>
            <a:lvl6pPr marL="2514600" indent="-228600" defTabSz="4524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24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24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2438"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37D9CCCA-EE26-411E-92FA-55A4A91CF6AF}"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41</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43364" name="Rectangle 2"/>
          <p:cNvSpPr>
            <a:spLocks noGrp="1" noRot="1" noChangeAspect="1" noChangeArrowheads="1" noTextEdit="1"/>
          </p:cNvSpPr>
          <p:nvPr>
            <p:ph type="sldImg"/>
          </p:nvPr>
        </p:nvSpPr>
        <p:spPr>
          <a:ln/>
        </p:spPr>
      </p:sp>
      <p:sp>
        <p:nvSpPr>
          <p:cNvPr id="1433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5613" eaLnBrk="1" hangingPunct="1"/>
            <a:endParaRPr lang="en-US"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541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EE1D9D-F7BF-4BFD-99A5-C65F3BACBFB1}" type="slidenum">
              <a:rPr lang="en-US" altLang="en-US">
                <a:solidFill>
                  <a:srgbClr val="000000"/>
                </a:solidFill>
              </a:rPr>
              <a:pPr>
                <a:spcBef>
                  <a:spcPct val="0"/>
                </a:spcBef>
              </a:pPr>
              <a:t>43</a:t>
            </a:fld>
            <a:endParaRPr lang="en-US" altLang="en-US">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30656388-7B67-4B63-B74C-33BF13AF580A}"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46</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4E4F2D03-50CC-4568-809F-14EC4C5C00F2}"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47</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202DDFA-0373-4AAE-9810-2A0D8804FA5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27102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EB69EB8F-5CBE-4891-B5EA-130B6011BF05}"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48</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1143000" y="687388"/>
            <a:ext cx="4572000" cy="3429000"/>
          </a:xfrm>
          <a:ln/>
        </p:spPr>
      </p:sp>
      <p:sp>
        <p:nvSpPr>
          <p:cNvPr id="147459" name="Notes Placeholder 2"/>
          <p:cNvSpPr>
            <a:spLocks noGrp="1"/>
          </p:cNvSpPr>
          <p:nvPr>
            <p:ph type="body" idx="1"/>
          </p:nvPr>
        </p:nvSpPr>
        <p:spPr>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lstStyle/>
          <a:p>
            <a:pPr defTabSz="904875"/>
            <a:endParaRPr lang="en-US" altLang="en-US">
              <a:latin typeface="Arial" panose="020B0604020202020204" pitchFamily="34" charset="0"/>
            </a:endParaRPr>
          </a:p>
        </p:txBody>
      </p:sp>
      <p:sp>
        <p:nvSpPr>
          <p:cNvPr id="147460" name="Slide Number Placeholder 3"/>
          <p:cNvSpPr txBox="1">
            <a:spLocks noGrp="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8" tIns="45674" rIns="91348" bIns="45674"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12501704-2928-45D7-B5E6-A06D0A2F0A4F}"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49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383350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41AB16-2C09-4CFF-95B0-084984516B43}"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909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E9AF88D-9A85-40AC-B2D9-205362EC1396}"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20256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B9A6813-ACA4-469E-8735-40693CD08CF0}"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294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1C7CD90-18BE-48AA-A105-66B352C453B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2732535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D05DE3D1-7DE8-4C15-97C9-136BA604365C}"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8</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461963">
              <a:spcBef>
                <a:spcPct val="30000"/>
              </a:spcBef>
              <a:defRPr sz="1200">
                <a:solidFill>
                  <a:schemeClr val="tx1"/>
                </a:solidFill>
                <a:latin typeface="Arial" panose="020B0604020202020204" pitchFamily="34" charset="0"/>
              </a:defRPr>
            </a:lvl1pPr>
            <a:lvl2pPr marL="742950" indent="-285750" defTabSz="461963">
              <a:spcBef>
                <a:spcPct val="30000"/>
              </a:spcBef>
              <a:defRPr sz="1200">
                <a:solidFill>
                  <a:schemeClr val="tx1"/>
                </a:solidFill>
                <a:latin typeface="Arial" panose="020B0604020202020204" pitchFamily="34" charset="0"/>
              </a:defRPr>
            </a:lvl2pPr>
            <a:lvl3pPr marL="1143000" indent="-228600" defTabSz="461963">
              <a:spcBef>
                <a:spcPct val="30000"/>
              </a:spcBef>
              <a:defRPr sz="1200">
                <a:solidFill>
                  <a:schemeClr val="tx1"/>
                </a:solidFill>
                <a:latin typeface="Arial" panose="020B0604020202020204" pitchFamily="34" charset="0"/>
              </a:defRPr>
            </a:lvl3pPr>
            <a:lvl4pPr marL="1600200" indent="-228600" defTabSz="461963">
              <a:spcBef>
                <a:spcPct val="30000"/>
              </a:spcBef>
              <a:defRPr sz="1200">
                <a:solidFill>
                  <a:schemeClr val="tx1"/>
                </a:solidFill>
                <a:latin typeface="Arial" panose="020B0604020202020204" pitchFamily="34" charset="0"/>
              </a:defRPr>
            </a:lvl4pPr>
            <a:lvl5pPr marL="2057400" indent="-228600" defTabSz="461963">
              <a:spcBef>
                <a:spcPct val="30000"/>
              </a:spcBef>
              <a:defRPr sz="1200">
                <a:solidFill>
                  <a:schemeClr val="tx1"/>
                </a:solidFill>
                <a:latin typeface="Arial" panose="020B0604020202020204" pitchFamily="34" charset="0"/>
              </a:defRPr>
            </a:lvl5pPr>
            <a:lvl6pPr marL="2514600" indent="-228600" defTabSz="4619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619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619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61963"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4ECC0AD9-1FAE-41A6-B108-02050B6178B2}"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9</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C8BCED2-3873-4216-80EC-2DDF92D726E2}" type="slidenum">
              <a:rPr lang="en-US" altLang="en-US">
                <a:solidFill>
                  <a:srgbClr val="000000"/>
                </a:solidFill>
              </a:rPr>
              <a:pPr>
                <a:spcBef>
                  <a:spcPct val="0"/>
                </a:spcBef>
              </a:pPr>
              <a:t>11</a:t>
            </a:fld>
            <a:endParaRPr lang="en-US" altLang="en-US">
              <a:solidFill>
                <a:srgbClr val="000000"/>
              </a:solidFill>
            </a:endParaRPr>
          </a:p>
        </p:txBody>
      </p:sp>
      <p:sp>
        <p:nvSpPr>
          <p:cNvPr id="9216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AE250FA7-C472-4B07-B004-62F8E8DF6193}" type="slidenum">
              <a:rPr lang="en-US" altLang="en-US">
                <a:solidFill>
                  <a:srgbClr val="000000"/>
                </a:solidFill>
                <a:latin typeface="Calibri" panose="020F0502020204030204" pitchFamily="34" charset="0"/>
                <a:ea typeface="ＭＳ Ｐゴシック" panose="020B0600070205080204" pitchFamily="34" charset="-128"/>
              </a:rPr>
              <a:pPr algn="r" eaLnBrk="1" hangingPunct="1">
                <a:spcBef>
                  <a:spcPct val="0"/>
                </a:spcBef>
              </a:pPr>
              <a:t>11</a:t>
            </a:fld>
            <a:endParaRPr lang="en-US" altLang="en-US">
              <a:solidFill>
                <a:srgbClr val="000000"/>
              </a:solidFill>
              <a:latin typeface="Calibri" panose="020F0502020204030204" pitchFamily="34" charset="0"/>
              <a:ea typeface="ＭＳ Ｐゴシック" panose="020B0600070205080204" pitchFamily="34" charset="-128"/>
            </a:endParaRPr>
          </a:p>
        </p:txBody>
      </p:sp>
      <p:sp>
        <p:nvSpPr>
          <p:cNvPr id="92164" name="Rectangle 2"/>
          <p:cNvSpPr>
            <a:spLocks noGrp="1" noRot="1" noChangeAspect="1" noChangeArrowheads="1" noTextEdit="1"/>
          </p:cNvSpPr>
          <p:nvPr>
            <p:ph type="sldImg"/>
          </p:nvPr>
        </p:nvSpPr>
        <p:spPr>
          <a:ln/>
        </p:spPr>
      </p:sp>
      <p:sp>
        <p:nvSpPr>
          <p:cNvPr id="921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8DCE2C-F0BC-4FC0-8568-7E655CA1D61A}" type="slidenum">
              <a:rPr lang="en-US" altLang="en-US"/>
              <a:pPr>
                <a:defRPr/>
              </a:pPr>
              <a:t>‹#›</a:t>
            </a:fld>
            <a:endParaRPr lang="en-US" altLang="en-US"/>
          </a:p>
        </p:txBody>
      </p:sp>
    </p:spTree>
    <p:extLst>
      <p:ext uri="{BB962C8B-B14F-4D97-AF65-F5344CB8AC3E}">
        <p14:creationId xmlns:p14="http://schemas.microsoft.com/office/powerpoint/2010/main" val="17797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5B9E981-AA8A-431F-A583-E00D23B2B811}" type="slidenum">
              <a:rPr lang="en-US" altLang="en-US"/>
              <a:pPr>
                <a:defRPr/>
              </a:pPr>
              <a:t>‹#›</a:t>
            </a:fld>
            <a:endParaRPr lang="en-US" altLang="en-US"/>
          </a:p>
        </p:txBody>
      </p:sp>
    </p:spTree>
    <p:extLst>
      <p:ext uri="{BB962C8B-B14F-4D97-AF65-F5344CB8AC3E}">
        <p14:creationId xmlns:p14="http://schemas.microsoft.com/office/powerpoint/2010/main" val="340813703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A1BCCD2-7F35-46B9-88C5-B37BD4E748E8}" type="slidenum">
              <a:rPr lang="en-US" altLang="en-US"/>
              <a:pPr>
                <a:defRPr/>
              </a:pPr>
              <a:t>‹#›</a:t>
            </a:fld>
            <a:endParaRPr lang="en-US" altLang="en-US"/>
          </a:p>
        </p:txBody>
      </p:sp>
    </p:spTree>
    <p:extLst>
      <p:ext uri="{BB962C8B-B14F-4D97-AF65-F5344CB8AC3E}">
        <p14:creationId xmlns:p14="http://schemas.microsoft.com/office/powerpoint/2010/main" val="297546875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426D79-FF51-4731-A27B-E5A1D10AEE19}" type="slidenum">
              <a:rPr lang="en-US" altLang="en-US"/>
              <a:pPr>
                <a:defRPr/>
              </a:pPr>
              <a:t>‹#›</a:t>
            </a:fld>
            <a:endParaRPr lang="en-US" altLang="en-US"/>
          </a:p>
        </p:txBody>
      </p:sp>
    </p:spTree>
    <p:extLst>
      <p:ext uri="{BB962C8B-B14F-4D97-AF65-F5344CB8AC3E}">
        <p14:creationId xmlns:p14="http://schemas.microsoft.com/office/powerpoint/2010/main" val="291705193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AE44B33-3FF5-46CA-B297-287909C1D5EF}" type="slidenum">
              <a:rPr lang="en-US" altLang="en-US"/>
              <a:pPr>
                <a:defRPr/>
              </a:pPr>
              <a:t>‹#›</a:t>
            </a:fld>
            <a:endParaRPr lang="en-US" altLang="en-US"/>
          </a:p>
        </p:txBody>
      </p:sp>
    </p:spTree>
    <p:extLst>
      <p:ext uri="{BB962C8B-B14F-4D97-AF65-F5344CB8AC3E}">
        <p14:creationId xmlns:p14="http://schemas.microsoft.com/office/powerpoint/2010/main" val="222773100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8DE721-CA90-4490-9A28-DDD40A300EEE}" type="slidenum">
              <a:rPr lang="en-US" altLang="en-US"/>
              <a:pPr>
                <a:defRPr/>
              </a:pPr>
              <a:t>‹#›</a:t>
            </a:fld>
            <a:endParaRPr lang="en-US" altLang="en-US"/>
          </a:p>
        </p:txBody>
      </p:sp>
    </p:spTree>
    <p:extLst>
      <p:ext uri="{BB962C8B-B14F-4D97-AF65-F5344CB8AC3E}">
        <p14:creationId xmlns:p14="http://schemas.microsoft.com/office/powerpoint/2010/main" val="80870569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522A600-56B1-4F87-8028-37ABD7D0AA91}" type="slidenum">
              <a:rPr lang="en-US" altLang="en-US"/>
              <a:pPr>
                <a:defRPr/>
              </a:pPr>
              <a:t>‹#›</a:t>
            </a:fld>
            <a:endParaRPr lang="en-US" altLang="en-US"/>
          </a:p>
        </p:txBody>
      </p:sp>
    </p:spTree>
    <p:extLst>
      <p:ext uri="{BB962C8B-B14F-4D97-AF65-F5344CB8AC3E}">
        <p14:creationId xmlns:p14="http://schemas.microsoft.com/office/powerpoint/2010/main" val="240720850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0A9F8BD-4AAD-4886-B994-1F20B2F7DD30}" type="slidenum">
              <a:rPr lang="en-US" altLang="en-US"/>
              <a:pPr>
                <a:defRPr/>
              </a:pPr>
              <a:t>‹#›</a:t>
            </a:fld>
            <a:endParaRPr lang="en-US" altLang="en-US"/>
          </a:p>
        </p:txBody>
      </p:sp>
    </p:spTree>
    <p:extLst>
      <p:ext uri="{BB962C8B-B14F-4D97-AF65-F5344CB8AC3E}">
        <p14:creationId xmlns:p14="http://schemas.microsoft.com/office/powerpoint/2010/main" val="43142431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275A8A9-6621-437F-A0CC-25EE313C0DEA}" type="slidenum">
              <a:rPr lang="en-US" altLang="en-US"/>
              <a:pPr>
                <a:defRPr/>
              </a:pPr>
              <a:t>‹#›</a:t>
            </a:fld>
            <a:endParaRPr lang="en-US" altLang="en-US"/>
          </a:p>
        </p:txBody>
      </p:sp>
    </p:spTree>
    <p:extLst>
      <p:ext uri="{BB962C8B-B14F-4D97-AF65-F5344CB8AC3E}">
        <p14:creationId xmlns:p14="http://schemas.microsoft.com/office/powerpoint/2010/main" val="132733594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C5929FE-EBBE-4C0B-B071-11D7CCDFBF8C}" type="slidenum">
              <a:rPr lang="en-US" altLang="en-US"/>
              <a:pPr>
                <a:defRPr/>
              </a:pPr>
              <a:t>‹#›</a:t>
            </a:fld>
            <a:endParaRPr lang="en-US" altLang="en-US"/>
          </a:p>
        </p:txBody>
      </p:sp>
    </p:spTree>
    <p:extLst>
      <p:ext uri="{BB962C8B-B14F-4D97-AF65-F5344CB8AC3E}">
        <p14:creationId xmlns:p14="http://schemas.microsoft.com/office/powerpoint/2010/main" val="177027023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180BEE-EFE5-43EC-8F64-D6949824CF21}" type="slidenum">
              <a:rPr lang="en-US" altLang="en-US"/>
              <a:pPr>
                <a:defRPr/>
              </a:pPr>
              <a:t>‹#›</a:t>
            </a:fld>
            <a:endParaRPr lang="en-US" altLang="en-US"/>
          </a:p>
        </p:txBody>
      </p:sp>
    </p:spTree>
    <p:extLst>
      <p:ext uri="{BB962C8B-B14F-4D97-AF65-F5344CB8AC3E}">
        <p14:creationId xmlns:p14="http://schemas.microsoft.com/office/powerpoint/2010/main" val="44018404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55ACA40-012E-4026-9295-D7C58620FFDA}" type="slidenum">
              <a:rPr lang="en-US" altLang="en-US"/>
              <a:pPr>
                <a:defRPr/>
              </a:pPr>
              <a:t>‹#›</a:t>
            </a:fld>
            <a:endParaRPr lang="en-US" altLang="en-US"/>
          </a:p>
        </p:txBody>
      </p:sp>
    </p:spTree>
    <p:extLst>
      <p:ext uri="{BB962C8B-B14F-4D97-AF65-F5344CB8AC3E}">
        <p14:creationId xmlns:p14="http://schemas.microsoft.com/office/powerpoint/2010/main" val="1785130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CF8385-1BEC-42AD-A54B-956ED9AA11EB}" type="slidenum">
              <a:rPr lang="en-US" altLang="en-US"/>
              <a:pPr>
                <a:defRPr/>
              </a:pPr>
              <a:t>‹#›</a:t>
            </a:fld>
            <a:endParaRPr lang="en-US" altLang="en-US"/>
          </a:p>
        </p:txBody>
      </p:sp>
    </p:spTree>
    <p:extLst>
      <p:ext uri="{BB962C8B-B14F-4D97-AF65-F5344CB8AC3E}">
        <p14:creationId xmlns:p14="http://schemas.microsoft.com/office/powerpoint/2010/main" val="41280500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8D61061-BE58-4802-B486-BCAC74B01F6D}" type="slidenum">
              <a:rPr lang="en-US" altLang="en-US"/>
              <a:pPr>
                <a:defRPr/>
              </a:pPr>
              <a:t>‹#›</a:t>
            </a:fld>
            <a:endParaRPr lang="en-US" altLang="en-US"/>
          </a:p>
        </p:txBody>
      </p:sp>
    </p:spTree>
    <p:extLst>
      <p:ext uri="{BB962C8B-B14F-4D97-AF65-F5344CB8AC3E}">
        <p14:creationId xmlns:p14="http://schemas.microsoft.com/office/powerpoint/2010/main" val="408986681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5CDE5B-B0F3-4B45-A788-300666E8C4EA}" type="slidenum">
              <a:rPr lang="en-US" altLang="en-US"/>
              <a:pPr>
                <a:defRPr/>
              </a:pPr>
              <a:t>‹#›</a:t>
            </a:fld>
            <a:endParaRPr lang="en-US" altLang="en-US"/>
          </a:p>
        </p:txBody>
      </p:sp>
    </p:spTree>
    <p:extLst>
      <p:ext uri="{BB962C8B-B14F-4D97-AF65-F5344CB8AC3E}">
        <p14:creationId xmlns:p14="http://schemas.microsoft.com/office/powerpoint/2010/main" val="262708851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4FED7A-09BF-46F6-9FB8-FBCFF325F8EE}" type="slidenum">
              <a:rPr lang="en-US" altLang="en-US"/>
              <a:pPr>
                <a:defRPr/>
              </a:pPr>
              <a:t>‹#›</a:t>
            </a:fld>
            <a:endParaRPr lang="en-US" altLang="en-US"/>
          </a:p>
        </p:txBody>
      </p:sp>
    </p:spTree>
    <p:extLst>
      <p:ext uri="{BB962C8B-B14F-4D97-AF65-F5344CB8AC3E}">
        <p14:creationId xmlns:p14="http://schemas.microsoft.com/office/powerpoint/2010/main" val="415536349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6BF971-4209-4C84-8A8A-C01C7D1C3191}" type="slidenum">
              <a:rPr lang="en-US" altLang="en-US"/>
              <a:pPr>
                <a:defRPr/>
              </a:pPr>
              <a:t>‹#›</a:t>
            </a:fld>
            <a:endParaRPr lang="en-US" altLang="en-US"/>
          </a:p>
        </p:txBody>
      </p:sp>
    </p:spTree>
    <p:extLst>
      <p:ext uri="{BB962C8B-B14F-4D97-AF65-F5344CB8AC3E}">
        <p14:creationId xmlns:p14="http://schemas.microsoft.com/office/powerpoint/2010/main" val="176505045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13AE1E-3356-4141-A1CD-BF742DE7DB9D}" type="slidenum">
              <a:rPr lang="en-US" altLang="en-US"/>
              <a:pPr>
                <a:defRPr/>
              </a:pPr>
              <a:t>‹#›</a:t>
            </a:fld>
            <a:endParaRPr lang="en-US" altLang="en-US"/>
          </a:p>
        </p:txBody>
      </p:sp>
    </p:spTree>
    <p:extLst>
      <p:ext uri="{BB962C8B-B14F-4D97-AF65-F5344CB8AC3E}">
        <p14:creationId xmlns:p14="http://schemas.microsoft.com/office/powerpoint/2010/main" val="128619547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F558CCE-C188-43CE-945A-AD995C583CDB}" type="slidenum">
              <a:rPr lang="en-US" altLang="en-US"/>
              <a:pPr>
                <a:defRPr/>
              </a:pPr>
              <a:t>‹#›</a:t>
            </a:fld>
            <a:endParaRPr lang="en-US" altLang="en-US"/>
          </a:p>
        </p:txBody>
      </p:sp>
    </p:spTree>
    <p:extLst>
      <p:ext uri="{BB962C8B-B14F-4D97-AF65-F5344CB8AC3E}">
        <p14:creationId xmlns:p14="http://schemas.microsoft.com/office/powerpoint/2010/main" val="329815210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28C60B0-4847-4DCE-A9BD-7E9D926CF87D}" type="slidenum">
              <a:rPr lang="en-US" altLang="en-US"/>
              <a:pPr>
                <a:defRPr/>
              </a:pPr>
              <a:t>‹#›</a:t>
            </a:fld>
            <a:endParaRPr lang="en-US" altLang="en-US"/>
          </a:p>
        </p:txBody>
      </p:sp>
    </p:spTree>
    <p:extLst>
      <p:ext uri="{BB962C8B-B14F-4D97-AF65-F5344CB8AC3E}">
        <p14:creationId xmlns:p14="http://schemas.microsoft.com/office/powerpoint/2010/main" val="332462458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85FC0FD-FCB3-4072-8E3D-E146FA45E365}" type="slidenum">
              <a:rPr lang="en-US" altLang="en-US"/>
              <a:pPr>
                <a:defRPr/>
              </a:pPr>
              <a:t>‹#›</a:t>
            </a:fld>
            <a:endParaRPr lang="en-US" altLang="en-US"/>
          </a:p>
        </p:txBody>
      </p:sp>
    </p:spTree>
    <p:extLst>
      <p:ext uri="{BB962C8B-B14F-4D97-AF65-F5344CB8AC3E}">
        <p14:creationId xmlns:p14="http://schemas.microsoft.com/office/powerpoint/2010/main" val="15035248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7B4A78D-16AE-491F-9E4C-7CE8F36DE376}" type="slidenum">
              <a:rPr lang="en-US" altLang="en-US"/>
              <a:pPr>
                <a:defRPr/>
              </a:pPr>
              <a:t>‹#›</a:t>
            </a:fld>
            <a:endParaRPr lang="en-US" altLang="en-US"/>
          </a:p>
        </p:txBody>
      </p:sp>
    </p:spTree>
    <p:extLst>
      <p:ext uri="{BB962C8B-B14F-4D97-AF65-F5344CB8AC3E}">
        <p14:creationId xmlns:p14="http://schemas.microsoft.com/office/powerpoint/2010/main" val="405525770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355C84-0D28-4FC1-AB4A-FEFB6DF80444}" type="slidenum">
              <a:rPr lang="en-US" altLang="en-US"/>
              <a:pPr>
                <a:defRPr/>
              </a:pPr>
              <a:t>‹#›</a:t>
            </a:fld>
            <a:endParaRPr lang="en-US" altLang="en-US"/>
          </a:p>
        </p:txBody>
      </p:sp>
    </p:spTree>
    <p:extLst>
      <p:ext uri="{BB962C8B-B14F-4D97-AF65-F5344CB8AC3E}">
        <p14:creationId xmlns:p14="http://schemas.microsoft.com/office/powerpoint/2010/main" val="2402847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17F829F0-7A55-4779-9C1C-0F66567ADFB1}" type="datetime1">
              <a:rPr lang="en-US" altLang="en-US"/>
              <a:pPr>
                <a:defRPr/>
              </a:pPr>
              <a:t>1/22/2021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924874D8-A17F-40B3-9FF2-1F350F572F6C}" type="slidenum">
              <a:rPr lang="en-US" altLang="en-US"/>
              <a:pPr>
                <a:defRPr/>
              </a:pPr>
              <a:t>‹#›</a:t>
            </a:fld>
            <a:endParaRPr lang="en-US" altLang="en-US"/>
          </a:p>
        </p:txBody>
      </p:sp>
    </p:spTree>
    <p:extLst>
      <p:ext uri="{BB962C8B-B14F-4D97-AF65-F5344CB8AC3E}">
        <p14:creationId xmlns:p14="http://schemas.microsoft.com/office/powerpoint/2010/main" val="338867241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404EC8-343E-4486-8ED8-1CCCD6E90BF2}" type="slidenum">
              <a:rPr lang="en-US" altLang="en-US"/>
              <a:pPr>
                <a:defRPr/>
              </a:pPr>
              <a:t>‹#›</a:t>
            </a:fld>
            <a:endParaRPr lang="en-US" altLang="en-US"/>
          </a:p>
        </p:txBody>
      </p:sp>
    </p:spTree>
    <p:extLst>
      <p:ext uri="{BB962C8B-B14F-4D97-AF65-F5344CB8AC3E}">
        <p14:creationId xmlns:p14="http://schemas.microsoft.com/office/powerpoint/2010/main" val="341705497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337FEFA-CA06-4664-B15E-7A47BC8A7159}" type="slidenum">
              <a:rPr lang="en-US" altLang="en-US"/>
              <a:pPr>
                <a:defRPr/>
              </a:pPr>
              <a:t>‹#›</a:t>
            </a:fld>
            <a:endParaRPr lang="en-US" altLang="en-US"/>
          </a:p>
        </p:txBody>
      </p:sp>
    </p:spTree>
    <p:extLst>
      <p:ext uri="{BB962C8B-B14F-4D97-AF65-F5344CB8AC3E}">
        <p14:creationId xmlns:p14="http://schemas.microsoft.com/office/powerpoint/2010/main" val="294569847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CC7A90-DFD9-4251-842E-F07573D217EB}" type="slidenum">
              <a:rPr lang="en-US" altLang="en-US"/>
              <a:pPr>
                <a:defRPr/>
              </a:pPr>
              <a:t>‹#›</a:t>
            </a:fld>
            <a:endParaRPr lang="en-US" altLang="en-US"/>
          </a:p>
        </p:txBody>
      </p:sp>
    </p:spTree>
    <p:extLst>
      <p:ext uri="{BB962C8B-B14F-4D97-AF65-F5344CB8AC3E}">
        <p14:creationId xmlns:p14="http://schemas.microsoft.com/office/powerpoint/2010/main" val="116071009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82BA18-3C7E-4420-B6A1-DD945C9B9B5C}" type="slidenum">
              <a:rPr lang="en-US" altLang="en-US"/>
              <a:pPr>
                <a:defRPr/>
              </a:pPr>
              <a:t>‹#›</a:t>
            </a:fld>
            <a:endParaRPr lang="en-US" altLang="en-US"/>
          </a:p>
        </p:txBody>
      </p:sp>
    </p:spTree>
    <p:extLst>
      <p:ext uri="{BB962C8B-B14F-4D97-AF65-F5344CB8AC3E}">
        <p14:creationId xmlns:p14="http://schemas.microsoft.com/office/powerpoint/2010/main" val="46019969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332BB43-BDCA-49BA-8D0B-536E48036374}" type="slidenum">
              <a:rPr lang="en-US" altLang="en-US"/>
              <a:pPr>
                <a:defRPr/>
              </a:pPr>
              <a:t>‹#›</a:t>
            </a:fld>
            <a:endParaRPr lang="en-US" altLang="en-US"/>
          </a:p>
        </p:txBody>
      </p:sp>
    </p:spTree>
    <p:extLst>
      <p:ext uri="{BB962C8B-B14F-4D97-AF65-F5344CB8AC3E}">
        <p14:creationId xmlns:p14="http://schemas.microsoft.com/office/powerpoint/2010/main" val="31372824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DA6449A-0478-40D7-B005-EAE9601C9D98}" type="slidenum">
              <a:rPr lang="en-US" altLang="en-US"/>
              <a:pPr>
                <a:defRPr/>
              </a:pPr>
              <a:t>‹#›</a:t>
            </a:fld>
            <a:endParaRPr lang="en-US" altLang="en-US"/>
          </a:p>
        </p:txBody>
      </p:sp>
    </p:spTree>
    <p:extLst>
      <p:ext uri="{BB962C8B-B14F-4D97-AF65-F5344CB8AC3E}">
        <p14:creationId xmlns:p14="http://schemas.microsoft.com/office/powerpoint/2010/main" val="393820809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134D7A7-9B18-4A6F-9880-E503CFD2C85A}" type="slidenum">
              <a:rPr lang="en-US" altLang="en-US"/>
              <a:pPr>
                <a:defRPr/>
              </a:pPr>
              <a:t>‹#›</a:t>
            </a:fld>
            <a:endParaRPr lang="en-US" altLang="en-US"/>
          </a:p>
        </p:txBody>
      </p:sp>
    </p:spTree>
    <p:extLst>
      <p:ext uri="{BB962C8B-B14F-4D97-AF65-F5344CB8AC3E}">
        <p14:creationId xmlns:p14="http://schemas.microsoft.com/office/powerpoint/2010/main" val="30958248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4D809BE-999D-4F73-8A27-04227701CD35}" type="slidenum">
              <a:rPr lang="en-US" altLang="en-US"/>
              <a:pPr>
                <a:defRPr/>
              </a:pPr>
              <a:t>‹#›</a:t>
            </a:fld>
            <a:endParaRPr lang="en-US" altLang="en-US"/>
          </a:p>
        </p:txBody>
      </p:sp>
    </p:spTree>
    <p:extLst>
      <p:ext uri="{BB962C8B-B14F-4D97-AF65-F5344CB8AC3E}">
        <p14:creationId xmlns:p14="http://schemas.microsoft.com/office/powerpoint/2010/main" val="301744187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E83B56E-821D-4F98-99CF-F3692026344D}" type="slidenum">
              <a:rPr lang="en-US" altLang="en-US"/>
              <a:pPr>
                <a:defRPr/>
              </a:pPr>
              <a:t>‹#›</a:t>
            </a:fld>
            <a:endParaRPr lang="en-US" altLang="en-US"/>
          </a:p>
        </p:txBody>
      </p:sp>
    </p:spTree>
    <p:extLst>
      <p:ext uri="{BB962C8B-B14F-4D97-AF65-F5344CB8AC3E}">
        <p14:creationId xmlns:p14="http://schemas.microsoft.com/office/powerpoint/2010/main" val="123442338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768A1EC-CC28-4C65-A271-3AFD41B2A5C7}" type="slidenum">
              <a:rPr lang="en-US" altLang="en-US"/>
              <a:pPr>
                <a:defRPr/>
              </a:pPr>
              <a:t>‹#›</a:t>
            </a:fld>
            <a:endParaRPr lang="en-US" altLang="en-US"/>
          </a:p>
        </p:txBody>
      </p:sp>
    </p:spTree>
    <p:extLst>
      <p:ext uri="{BB962C8B-B14F-4D97-AF65-F5344CB8AC3E}">
        <p14:creationId xmlns:p14="http://schemas.microsoft.com/office/powerpoint/2010/main" val="3529179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6E4F6BD-AE7F-465D-ADC9-312E52816F6A}" type="datetime1">
              <a:rPr lang="en-US" altLang="en-US"/>
              <a:pPr>
                <a:defRPr/>
              </a:pPr>
              <a:t>1/22/2021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2915B9D-3888-4E33-BCE2-4D5B499CA9DD}" type="slidenum">
              <a:rPr lang="en-US" altLang="en-US"/>
              <a:pPr>
                <a:defRPr/>
              </a:pPr>
              <a:t>‹#›</a:t>
            </a:fld>
            <a:endParaRPr lang="en-US" altLang="en-US"/>
          </a:p>
        </p:txBody>
      </p:sp>
    </p:spTree>
    <p:extLst>
      <p:ext uri="{BB962C8B-B14F-4D97-AF65-F5344CB8AC3E}">
        <p14:creationId xmlns:p14="http://schemas.microsoft.com/office/powerpoint/2010/main" val="428243906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A9BCEE6-FAF3-4E23-92EE-E196697A0214}" type="slidenum">
              <a:rPr lang="en-US" altLang="en-US"/>
              <a:pPr>
                <a:defRPr/>
              </a:pPr>
              <a:t>‹#›</a:t>
            </a:fld>
            <a:endParaRPr lang="en-US" altLang="en-US"/>
          </a:p>
        </p:txBody>
      </p:sp>
    </p:spTree>
    <p:extLst>
      <p:ext uri="{BB962C8B-B14F-4D97-AF65-F5344CB8AC3E}">
        <p14:creationId xmlns:p14="http://schemas.microsoft.com/office/powerpoint/2010/main" val="416282649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4431D3-F21B-491F-9F88-20072D682023}" type="slidenum">
              <a:rPr lang="en-US" altLang="en-US"/>
              <a:pPr>
                <a:defRPr/>
              </a:pPr>
              <a:t>‹#›</a:t>
            </a:fld>
            <a:endParaRPr lang="en-US" altLang="en-US"/>
          </a:p>
        </p:txBody>
      </p:sp>
    </p:spTree>
    <p:extLst>
      <p:ext uri="{BB962C8B-B14F-4D97-AF65-F5344CB8AC3E}">
        <p14:creationId xmlns:p14="http://schemas.microsoft.com/office/powerpoint/2010/main" val="20405167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0C1E6E-D926-45DF-B273-65FE18C02627}" type="slidenum">
              <a:rPr lang="en-US" altLang="en-US"/>
              <a:pPr>
                <a:defRPr/>
              </a:pPr>
              <a:t>‹#›</a:t>
            </a:fld>
            <a:endParaRPr lang="en-US" altLang="en-US"/>
          </a:p>
        </p:txBody>
      </p:sp>
    </p:spTree>
    <p:extLst>
      <p:ext uri="{BB962C8B-B14F-4D97-AF65-F5344CB8AC3E}">
        <p14:creationId xmlns:p14="http://schemas.microsoft.com/office/powerpoint/2010/main" val="167095295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a:defRPr>
                <a:ea typeface="+mn-ea"/>
                <a:cs typeface="Arial" pitchFamily="34" charset="0"/>
              </a:defRPr>
            </a:lvl1pPr>
          </a:lstStyle>
          <a:p>
            <a:pPr>
              <a:defRPr/>
            </a:pPr>
            <a:fld id="{6EF282A3-44AC-4DF6-A67C-245ABB19838D}"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6DB87073-F5BB-4D8F-8261-7F6BC22EEFCC}" type="slidenum">
              <a:rPr lang="en-US"/>
              <a:pPr>
                <a:defRPr/>
              </a:pPr>
              <a:t>‹#›</a:t>
            </a:fld>
            <a:endParaRPr lang="en-US"/>
          </a:p>
        </p:txBody>
      </p:sp>
    </p:spTree>
    <p:extLst>
      <p:ext uri="{BB962C8B-B14F-4D97-AF65-F5344CB8AC3E}">
        <p14:creationId xmlns:p14="http://schemas.microsoft.com/office/powerpoint/2010/main" val="420041277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cs typeface="Arial" pitchFamily="34" charset="0"/>
              </a:defRPr>
            </a:lvl1pPr>
          </a:lstStyle>
          <a:p>
            <a:pPr>
              <a:defRPr/>
            </a:pPr>
            <a:fld id="{02EB640F-B766-4C3C-8E73-DE568CF5F656}"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5C27EC54-45E7-4682-924D-0B1C74FFA9A0}" type="slidenum">
              <a:rPr lang="en-US"/>
              <a:pPr>
                <a:defRPr/>
              </a:pPr>
              <a:t>‹#›</a:t>
            </a:fld>
            <a:endParaRPr lang="en-US"/>
          </a:p>
        </p:txBody>
      </p:sp>
    </p:spTree>
    <p:extLst>
      <p:ext uri="{BB962C8B-B14F-4D97-AF65-F5344CB8AC3E}">
        <p14:creationId xmlns:p14="http://schemas.microsoft.com/office/powerpoint/2010/main" val="264953704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a:defRPr>
                <a:ea typeface="+mn-ea"/>
                <a:cs typeface="Arial" pitchFamily="34" charset="0"/>
              </a:defRPr>
            </a:lvl1pPr>
          </a:lstStyle>
          <a:p>
            <a:pPr>
              <a:defRPr/>
            </a:pPr>
            <a:fld id="{3B560491-B5DE-4728-B34B-D86E0E3AC440}"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CABF9B88-1E61-4C0C-B639-412C6B6D9D22}" type="slidenum">
              <a:rPr lang="en-US"/>
              <a:pPr>
                <a:defRPr/>
              </a:pPr>
              <a:t>‹#›</a:t>
            </a:fld>
            <a:endParaRPr lang="en-US"/>
          </a:p>
        </p:txBody>
      </p:sp>
    </p:spTree>
    <p:extLst>
      <p:ext uri="{BB962C8B-B14F-4D97-AF65-F5344CB8AC3E}">
        <p14:creationId xmlns:p14="http://schemas.microsoft.com/office/powerpoint/2010/main" val="36950790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a:defRPr>
                <a:ea typeface="+mn-ea"/>
                <a:cs typeface="Arial" pitchFamily="34" charset="0"/>
              </a:defRPr>
            </a:lvl1pPr>
          </a:lstStyle>
          <a:p>
            <a:pPr>
              <a:defRPr/>
            </a:pPr>
            <a:fld id="{94FDAEAA-BB79-4317-BB98-095BF060398F}"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2EA20C78-D153-4714-ACBC-F89BFC1BD039}" type="slidenum">
              <a:rPr lang="en-US"/>
              <a:pPr>
                <a:defRPr/>
              </a:pPr>
              <a:t>‹#›</a:t>
            </a:fld>
            <a:endParaRPr lang="en-US"/>
          </a:p>
        </p:txBody>
      </p:sp>
    </p:spTree>
    <p:extLst>
      <p:ext uri="{BB962C8B-B14F-4D97-AF65-F5344CB8AC3E}">
        <p14:creationId xmlns:p14="http://schemas.microsoft.com/office/powerpoint/2010/main" val="267999346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a:defRPr>
                <a:ea typeface="+mn-ea"/>
                <a:cs typeface="Arial" pitchFamily="34" charset="0"/>
              </a:defRPr>
            </a:lvl1pPr>
          </a:lstStyle>
          <a:p>
            <a:pPr>
              <a:defRPr/>
            </a:pPr>
            <a:fld id="{333E1334-AB1C-4350-B213-14916349FFE2}" type="datetime1">
              <a:rPr lang="en-US"/>
              <a:pPr>
                <a:defRPr/>
              </a:pPr>
              <a:t>1/22/2021</a:t>
            </a:fld>
            <a:endParaRPr lang="en-US"/>
          </a:p>
        </p:txBody>
      </p:sp>
      <p:sp>
        <p:nvSpPr>
          <p:cNvPr id="8"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9"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2F6C59B0-F15C-469E-8254-2222906F9C35}" type="slidenum">
              <a:rPr lang="en-US"/>
              <a:pPr>
                <a:defRPr/>
              </a:pPr>
              <a:t>‹#›</a:t>
            </a:fld>
            <a:endParaRPr lang="en-US"/>
          </a:p>
        </p:txBody>
      </p:sp>
    </p:spTree>
    <p:extLst>
      <p:ext uri="{BB962C8B-B14F-4D97-AF65-F5344CB8AC3E}">
        <p14:creationId xmlns:p14="http://schemas.microsoft.com/office/powerpoint/2010/main" val="395607286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a:defRPr>
                <a:ea typeface="+mn-ea"/>
                <a:cs typeface="Arial" pitchFamily="34" charset="0"/>
              </a:defRPr>
            </a:lvl1pPr>
          </a:lstStyle>
          <a:p>
            <a:pPr>
              <a:defRPr/>
            </a:pPr>
            <a:fld id="{892639A1-17A4-4594-9D97-5C0C24F89664}" type="datetime1">
              <a:rPr lang="en-US"/>
              <a:pPr>
                <a:defRPr/>
              </a:pPr>
              <a:t>1/22/2021</a:t>
            </a:fld>
            <a:endParaRPr lang="en-US"/>
          </a:p>
        </p:txBody>
      </p:sp>
      <p:sp>
        <p:nvSpPr>
          <p:cNvPr id="4"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BDE8D18B-C1DB-4A85-9461-A8AAB7A8AA5C}" type="slidenum">
              <a:rPr lang="en-US"/>
              <a:pPr>
                <a:defRPr/>
              </a:pPr>
              <a:t>‹#›</a:t>
            </a:fld>
            <a:endParaRPr lang="en-US"/>
          </a:p>
        </p:txBody>
      </p:sp>
    </p:spTree>
    <p:extLst>
      <p:ext uri="{BB962C8B-B14F-4D97-AF65-F5344CB8AC3E}">
        <p14:creationId xmlns:p14="http://schemas.microsoft.com/office/powerpoint/2010/main" val="256139743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ea typeface="+mn-ea"/>
                <a:cs typeface="Arial" pitchFamily="34" charset="0"/>
              </a:defRPr>
            </a:lvl1pPr>
          </a:lstStyle>
          <a:p>
            <a:pPr>
              <a:defRPr/>
            </a:pPr>
            <a:fld id="{8BE251CD-988E-4DFE-B6AC-7AB3D3C42E50}" type="datetime1">
              <a:rPr lang="en-US"/>
              <a:pPr>
                <a:defRPr/>
              </a:pPr>
              <a:t>1/22/2021</a:t>
            </a:fld>
            <a:endParaRPr lang="en-US"/>
          </a:p>
        </p:txBody>
      </p:sp>
      <p:sp>
        <p:nvSpPr>
          <p:cNvPr id="3"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A12456E6-308B-4A53-AA36-74D8A4D19F54}" type="slidenum">
              <a:rPr lang="en-US"/>
              <a:pPr>
                <a:defRPr/>
              </a:pPr>
              <a:t>‹#›</a:t>
            </a:fld>
            <a:endParaRPr lang="en-US"/>
          </a:p>
        </p:txBody>
      </p:sp>
    </p:spTree>
    <p:extLst>
      <p:ext uri="{BB962C8B-B14F-4D97-AF65-F5344CB8AC3E}">
        <p14:creationId xmlns:p14="http://schemas.microsoft.com/office/powerpoint/2010/main" val="782074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AB245995-24A7-49D2-8F48-037A4148A19E}" type="datetime1">
              <a:rPr lang="en-US" altLang="en-US"/>
              <a:pPr>
                <a:defRPr/>
              </a:pPr>
              <a:t>1/22/2021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456F0FC7-886D-40A6-B01A-B6F5346F1BA3}" type="slidenum">
              <a:rPr lang="en-US" altLang="en-US"/>
              <a:pPr>
                <a:defRPr/>
              </a:pPr>
              <a:t>‹#›</a:t>
            </a:fld>
            <a:endParaRPr lang="en-US" altLang="en-US"/>
          </a:p>
        </p:txBody>
      </p:sp>
    </p:spTree>
    <p:extLst>
      <p:ext uri="{BB962C8B-B14F-4D97-AF65-F5344CB8AC3E}">
        <p14:creationId xmlns:p14="http://schemas.microsoft.com/office/powerpoint/2010/main" val="248138948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ea typeface="+mn-ea"/>
                <a:cs typeface="Arial" pitchFamily="34" charset="0"/>
              </a:defRPr>
            </a:lvl1pPr>
          </a:lstStyle>
          <a:p>
            <a:pPr>
              <a:defRPr/>
            </a:pPr>
            <a:fld id="{0DC79397-36A8-41FD-A78C-BD41D0C9D7D0}"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8C20DAEC-D1F0-4457-A41C-0CFA8B109792}" type="slidenum">
              <a:rPr lang="en-US"/>
              <a:pPr>
                <a:defRPr/>
              </a:pPr>
              <a:t>‹#›</a:t>
            </a:fld>
            <a:endParaRPr lang="en-US"/>
          </a:p>
        </p:txBody>
      </p:sp>
    </p:spTree>
    <p:extLst>
      <p:ext uri="{BB962C8B-B14F-4D97-AF65-F5344CB8AC3E}">
        <p14:creationId xmlns:p14="http://schemas.microsoft.com/office/powerpoint/2010/main" val="299059284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ea typeface="+mn-ea"/>
                <a:cs typeface="Arial" pitchFamily="34" charset="0"/>
              </a:defRPr>
            </a:lvl1pPr>
          </a:lstStyle>
          <a:p>
            <a:pPr>
              <a:defRPr/>
            </a:pPr>
            <a:fld id="{9E49CF25-D11B-4082-B4D5-56D5B2127F42}"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FBE05E88-B906-4261-ACA3-BA2D207C281E}" type="slidenum">
              <a:rPr lang="en-US"/>
              <a:pPr>
                <a:defRPr/>
              </a:pPr>
              <a:t>‹#›</a:t>
            </a:fld>
            <a:endParaRPr lang="en-US"/>
          </a:p>
        </p:txBody>
      </p:sp>
    </p:spTree>
    <p:extLst>
      <p:ext uri="{BB962C8B-B14F-4D97-AF65-F5344CB8AC3E}">
        <p14:creationId xmlns:p14="http://schemas.microsoft.com/office/powerpoint/2010/main" val="323374004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cs typeface="Arial" pitchFamily="34" charset="0"/>
              </a:defRPr>
            </a:lvl1pPr>
          </a:lstStyle>
          <a:p>
            <a:pPr>
              <a:defRPr/>
            </a:pPr>
            <a:fld id="{65DA6B78-4054-4163-828B-15A0AA619058}"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53CF5019-908A-4254-A935-24468EBECED9}" type="slidenum">
              <a:rPr lang="en-US"/>
              <a:pPr>
                <a:defRPr/>
              </a:pPr>
              <a:t>‹#›</a:t>
            </a:fld>
            <a:endParaRPr lang="en-US"/>
          </a:p>
        </p:txBody>
      </p:sp>
    </p:spTree>
    <p:extLst>
      <p:ext uri="{BB962C8B-B14F-4D97-AF65-F5344CB8AC3E}">
        <p14:creationId xmlns:p14="http://schemas.microsoft.com/office/powerpoint/2010/main" val="373683180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cs typeface="Arial" pitchFamily="34" charset="0"/>
              </a:defRPr>
            </a:lvl1pPr>
          </a:lstStyle>
          <a:p>
            <a:pPr>
              <a:defRPr/>
            </a:pPr>
            <a:fld id="{96BB61AF-35B1-47F5-A4EC-F5BDA80B384F}"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ea typeface="+mn-ea"/>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ea typeface="+mn-ea"/>
                <a:cs typeface="Arial" pitchFamily="34" charset="0"/>
              </a:defRPr>
            </a:lvl1pPr>
          </a:lstStyle>
          <a:p>
            <a:pPr>
              <a:defRPr/>
            </a:pPr>
            <a:fld id="{239D5A60-4793-4AD3-919F-93ABEEEEC77E}" type="slidenum">
              <a:rPr lang="en-US"/>
              <a:pPr>
                <a:defRPr/>
              </a:pPr>
              <a:t>‹#›</a:t>
            </a:fld>
            <a:endParaRPr lang="en-US"/>
          </a:p>
        </p:txBody>
      </p:sp>
    </p:spTree>
    <p:extLst>
      <p:ext uri="{BB962C8B-B14F-4D97-AF65-F5344CB8AC3E}">
        <p14:creationId xmlns:p14="http://schemas.microsoft.com/office/powerpoint/2010/main" val="97852180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a:defRPr/>
            </a:lvl1pPr>
          </a:lstStyle>
          <a:p>
            <a:pPr>
              <a:defRPr/>
            </a:pPr>
            <a:fld id="{CEF54B2A-8FAF-48B8-BC5A-6825D2960ACD}"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3216FBD9-B985-41AF-AEA1-B50DDE5298C2}" type="slidenum">
              <a:rPr lang="en-US"/>
              <a:pPr>
                <a:defRPr/>
              </a:pPr>
              <a:t>‹#›</a:t>
            </a:fld>
            <a:endParaRPr lang="en-US"/>
          </a:p>
        </p:txBody>
      </p:sp>
    </p:spTree>
    <p:extLst>
      <p:ext uri="{BB962C8B-B14F-4D97-AF65-F5344CB8AC3E}">
        <p14:creationId xmlns:p14="http://schemas.microsoft.com/office/powerpoint/2010/main" val="395189267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fld id="{22FF7A04-C93D-4245-99BF-9ED4A4B1E39E}"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40B0BADA-6AFD-4C0C-90FF-07742C6E60C4}" type="slidenum">
              <a:rPr lang="en-US"/>
              <a:pPr>
                <a:defRPr/>
              </a:pPr>
              <a:t>‹#›</a:t>
            </a:fld>
            <a:endParaRPr lang="en-US"/>
          </a:p>
        </p:txBody>
      </p:sp>
    </p:spTree>
    <p:extLst>
      <p:ext uri="{BB962C8B-B14F-4D97-AF65-F5344CB8AC3E}">
        <p14:creationId xmlns:p14="http://schemas.microsoft.com/office/powerpoint/2010/main" val="164117681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fld id="{F3E1D481-3185-40ED-BB19-F33A251CC94B}"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129163F4-C236-4781-A882-B1377A9E6F41}" type="slidenum">
              <a:rPr lang="en-US"/>
              <a:pPr>
                <a:defRPr/>
              </a:pPr>
              <a:t>‹#›</a:t>
            </a:fld>
            <a:endParaRPr lang="en-US"/>
          </a:p>
        </p:txBody>
      </p:sp>
    </p:spTree>
    <p:extLst>
      <p:ext uri="{BB962C8B-B14F-4D97-AF65-F5344CB8AC3E}">
        <p14:creationId xmlns:p14="http://schemas.microsoft.com/office/powerpoint/2010/main" val="155411232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a:defRPr/>
            </a:lvl1pPr>
          </a:lstStyle>
          <a:p>
            <a:pPr>
              <a:defRPr/>
            </a:pPr>
            <a:fld id="{BBC41D5A-FEA4-48A1-A086-9C40F02A049A}"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14D3C580-A965-419B-B255-383F6752FE67}" type="slidenum">
              <a:rPr lang="en-US"/>
              <a:pPr>
                <a:defRPr/>
              </a:pPr>
              <a:t>‹#›</a:t>
            </a:fld>
            <a:endParaRPr lang="en-US"/>
          </a:p>
        </p:txBody>
      </p:sp>
    </p:spTree>
    <p:extLst>
      <p:ext uri="{BB962C8B-B14F-4D97-AF65-F5344CB8AC3E}">
        <p14:creationId xmlns:p14="http://schemas.microsoft.com/office/powerpoint/2010/main" val="254035772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a:defRPr/>
            </a:lvl1pPr>
          </a:lstStyle>
          <a:p>
            <a:pPr>
              <a:defRPr/>
            </a:pPr>
            <a:fld id="{1675B790-AF87-412C-8D06-DB72F4C08CBA}" type="datetime1">
              <a:rPr lang="en-US"/>
              <a:pPr>
                <a:defRPr/>
              </a:pPr>
              <a:t>1/22/2021</a:t>
            </a:fld>
            <a:endParaRPr lang="en-US"/>
          </a:p>
        </p:txBody>
      </p:sp>
      <p:sp>
        <p:nvSpPr>
          <p:cNvPr id="8" name="Footer Placeholder 4"/>
          <p:cNvSpPr>
            <a:spLocks noGrp="1"/>
          </p:cNvSpPr>
          <p:nvPr>
            <p:ph type="ftr" sz="quarter" idx="11"/>
          </p:nvPr>
        </p:nvSpPr>
        <p:spPr/>
        <p:txBody>
          <a:bodyPr/>
          <a:lstStyle>
            <a:lvl1pPr defTabSz="914400">
              <a:defRPr/>
            </a:lvl1pPr>
          </a:lstStyle>
          <a:p>
            <a:pPr>
              <a:defRPr/>
            </a:pPr>
            <a:endParaRPr lang="en-US"/>
          </a:p>
        </p:txBody>
      </p:sp>
      <p:sp>
        <p:nvSpPr>
          <p:cNvPr id="9" name="Slide Number Placeholder 5"/>
          <p:cNvSpPr>
            <a:spLocks noGrp="1"/>
          </p:cNvSpPr>
          <p:nvPr>
            <p:ph type="sldNum" sz="quarter" idx="12"/>
          </p:nvPr>
        </p:nvSpPr>
        <p:spPr/>
        <p:txBody>
          <a:bodyPr/>
          <a:lstStyle>
            <a:lvl1pPr defTabSz="914400">
              <a:defRPr/>
            </a:lvl1pPr>
          </a:lstStyle>
          <a:p>
            <a:pPr>
              <a:defRPr/>
            </a:pPr>
            <a:fld id="{83444334-DA9E-493B-B542-B4A3A694A494}" type="slidenum">
              <a:rPr lang="en-US"/>
              <a:pPr>
                <a:defRPr/>
              </a:pPr>
              <a:t>‹#›</a:t>
            </a:fld>
            <a:endParaRPr lang="en-US"/>
          </a:p>
        </p:txBody>
      </p:sp>
    </p:spTree>
    <p:extLst>
      <p:ext uri="{BB962C8B-B14F-4D97-AF65-F5344CB8AC3E}">
        <p14:creationId xmlns:p14="http://schemas.microsoft.com/office/powerpoint/2010/main" val="357973411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a:defRPr/>
            </a:lvl1pPr>
          </a:lstStyle>
          <a:p>
            <a:pPr>
              <a:defRPr/>
            </a:pPr>
            <a:fld id="{B2CBBC64-95B0-46FE-B3E0-9BE1EE897C27}" type="datetime1">
              <a:rPr lang="en-US"/>
              <a:pPr>
                <a:defRPr/>
              </a:pPr>
              <a:t>1/22/2021</a:t>
            </a:fld>
            <a:endParaRPr lang="en-US"/>
          </a:p>
        </p:txBody>
      </p:sp>
      <p:sp>
        <p:nvSpPr>
          <p:cNvPr id="4" name="Footer Placeholder 4"/>
          <p:cNvSpPr>
            <a:spLocks noGrp="1"/>
          </p:cNvSpPr>
          <p:nvPr>
            <p:ph type="ftr" sz="quarter" idx="11"/>
          </p:nvPr>
        </p:nvSpPr>
        <p:spPr/>
        <p:txBody>
          <a:bodyPr/>
          <a:lstStyle>
            <a:lvl1pPr defTabSz="91440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a:defRPr/>
            </a:lvl1pPr>
          </a:lstStyle>
          <a:p>
            <a:pPr>
              <a:defRPr/>
            </a:pPr>
            <a:fld id="{B09803B9-7865-4AB6-AD17-F9A34AD20622}" type="slidenum">
              <a:rPr lang="en-US"/>
              <a:pPr>
                <a:defRPr/>
              </a:pPr>
              <a:t>‹#›</a:t>
            </a:fld>
            <a:endParaRPr lang="en-US"/>
          </a:p>
        </p:txBody>
      </p:sp>
    </p:spTree>
    <p:extLst>
      <p:ext uri="{BB962C8B-B14F-4D97-AF65-F5344CB8AC3E}">
        <p14:creationId xmlns:p14="http://schemas.microsoft.com/office/powerpoint/2010/main" val="2815287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DE8C7FA6-A7D2-43DF-A601-CBB5ED28E044}" type="datetime1">
              <a:rPr lang="en-US" altLang="en-US"/>
              <a:pPr>
                <a:defRPr/>
              </a:pPr>
              <a:t>1/22/2021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FF7542B8-83D4-4BCB-8777-9FCB95BECED3}" type="slidenum">
              <a:rPr lang="en-US" altLang="en-US"/>
              <a:pPr>
                <a:defRPr/>
              </a:pPr>
              <a:t>‹#›</a:t>
            </a:fld>
            <a:endParaRPr lang="en-US" altLang="en-US"/>
          </a:p>
        </p:txBody>
      </p:sp>
    </p:spTree>
    <p:extLst>
      <p:ext uri="{BB962C8B-B14F-4D97-AF65-F5344CB8AC3E}">
        <p14:creationId xmlns:p14="http://schemas.microsoft.com/office/powerpoint/2010/main" val="328270122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fld id="{31441A55-4DCE-4003-AF11-29C77C918029}" type="datetime1">
              <a:rPr lang="en-US"/>
              <a:pPr>
                <a:defRPr/>
              </a:pPr>
              <a:t>1/22/2021</a:t>
            </a:fld>
            <a:endParaRPr lang="en-US"/>
          </a:p>
        </p:txBody>
      </p:sp>
      <p:sp>
        <p:nvSpPr>
          <p:cNvPr id="3" name="Footer Placeholder 4"/>
          <p:cNvSpPr>
            <a:spLocks noGrp="1"/>
          </p:cNvSpPr>
          <p:nvPr>
            <p:ph type="ftr" sz="quarter" idx="11"/>
          </p:nvPr>
        </p:nvSpPr>
        <p:spPr/>
        <p:txBody>
          <a:bodyPr/>
          <a:lstStyle>
            <a:lvl1pPr defTabSz="91440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a:defRPr/>
            </a:lvl1pPr>
          </a:lstStyle>
          <a:p>
            <a:pPr>
              <a:defRPr/>
            </a:pPr>
            <a:fld id="{9E4DFCFC-617B-49FF-B7EC-A9700AA2FEEC}" type="slidenum">
              <a:rPr lang="en-US"/>
              <a:pPr>
                <a:defRPr/>
              </a:pPr>
              <a:t>‹#›</a:t>
            </a:fld>
            <a:endParaRPr lang="en-US"/>
          </a:p>
        </p:txBody>
      </p:sp>
    </p:spTree>
    <p:extLst>
      <p:ext uri="{BB962C8B-B14F-4D97-AF65-F5344CB8AC3E}">
        <p14:creationId xmlns:p14="http://schemas.microsoft.com/office/powerpoint/2010/main" val="134648014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5C130FB7-E204-42CA-BE8C-3C0BBAA9B0CF}"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4AD293E8-0A87-4A7F-AACA-E88169FF3DB3}" type="slidenum">
              <a:rPr lang="en-US"/>
              <a:pPr>
                <a:defRPr/>
              </a:pPr>
              <a:t>‹#›</a:t>
            </a:fld>
            <a:endParaRPr lang="en-US"/>
          </a:p>
        </p:txBody>
      </p:sp>
    </p:spTree>
    <p:extLst>
      <p:ext uri="{BB962C8B-B14F-4D97-AF65-F5344CB8AC3E}">
        <p14:creationId xmlns:p14="http://schemas.microsoft.com/office/powerpoint/2010/main" val="367242709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22631E44-16E0-48F1-A399-98622C2E24B9}" type="datetime1">
              <a:rPr lang="en-US"/>
              <a:pPr>
                <a:defRPr/>
              </a:pPr>
              <a:t>1/22/2021</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C8C1CA99-E821-4EB7-96B1-39E1943704E4}" type="slidenum">
              <a:rPr lang="en-US"/>
              <a:pPr>
                <a:defRPr/>
              </a:pPr>
              <a:t>‹#›</a:t>
            </a:fld>
            <a:endParaRPr lang="en-US"/>
          </a:p>
        </p:txBody>
      </p:sp>
    </p:spTree>
    <p:extLst>
      <p:ext uri="{BB962C8B-B14F-4D97-AF65-F5344CB8AC3E}">
        <p14:creationId xmlns:p14="http://schemas.microsoft.com/office/powerpoint/2010/main" val="303733998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fld id="{719AFA94-DB7A-4EDF-826C-42A8EDC982D1}"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E3397C2C-E93D-4E59-AF98-B63B03176555}" type="slidenum">
              <a:rPr lang="en-US"/>
              <a:pPr>
                <a:defRPr/>
              </a:pPr>
              <a:t>‹#›</a:t>
            </a:fld>
            <a:endParaRPr lang="en-US"/>
          </a:p>
        </p:txBody>
      </p:sp>
    </p:spTree>
    <p:extLst>
      <p:ext uri="{BB962C8B-B14F-4D97-AF65-F5344CB8AC3E}">
        <p14:creationId xmlns:p14="http://schemas.microsoft.com/office/powerpoint/2010/main" val="268569084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fld id="{45493AB4-BB78-4516-926C-E40DFAB188CC}" type="datetime1">
              <a:rPr lang="en-US"/>
              <a:pPr>
                <a:defRPr/>
              </a:pPr>
              <a:t>1/22/2021</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D4A83618-B869-49FC-AD24-CAC8733A5DB7}" type="slidenum">
              <a:rPr lang="en-US"/>
              <a:pPr>
                <a:defRPr/>
              </a:pPr>
              <a:t>‹#›</a:t>
            </a:fld>
            <a:endParaRPr lang="en-US"/>
          </a:p>
        </p:txBody>
      </p:sp>
    </p:spTree>
    <p:extLst>
      <p:ext uri="{BB962C8B-B14F-4D97-AF65-F5344CB8AC3E}">
        <p14:creationId xmlns:p14="http://schemas.microsoft.com/office/powerpoint/2010/main" val="393899579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653711-4D0E-4779-8A7E-D6E6F35B760C}" type="slidenum">
              <a:rPr lang="en-US" altLang="en-US"/>
              <a:pPr>
                <a:defRPr/>
              </a:pPr>
              <a:t>‹#›</a:t>
            </a:fld>
            <a:endParaRPr lang="en-US" altLang="en-US"/>
          </a:p>
        </p:txBody>
      </p:sp>
    </p:spTree>
    <p:extLst>
      <p:ext uri="{BB962C8B-B14F-4D97-AF65-F5344CB8AC3E}">
        <p14:creationId xmlns:p14="http://schemas.microsoft.com/office/powerpoint/2010/main" val="54252782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0DE89D-8F8A-4E8C-A4FE-E738E3443894}" type="slidenum">
              <a:rPr lang="en-US" altLang="en-US"/>
              <a:pPr>
                <a:defRPr/>
              </a:pPr>
              <a:t>‹#›</a:t>
            </a:fld>
            <a:endParaRPr lang="en-US" altLang="en-US"/>
          </a:p>
        </p:txBody>
      </p:sp>
    </p:spTree>
    <p:extLst>
      <p:ext uri="{BB962C8B-B14F-4D97-AF65-F5344CB8AC3E}">
        <p14:creationId xmlns:p14="http://schemas.microsoft.com/office/powerpoint/2010/main" val="58123363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82C569-54FD-4270-9C87-259DFADFCF14}" type="slidenum">
              <a:rPr lang="en-US" altLang="en-US"/>
              <a:pPr>
                <a:defRPr/>
              </a:pPr>
              <a:t>‹#›</a:t>
            </a:fld>
            <a:endParaRPr lang="en-US" altLang="en-US"/>
          </a:p>
        </p:txBody>
      </p:sp>
    </p:spTree>
    <p:extLst>
      <p:ext uri="{BB962C8B-B14F-4D97-AF65-F5344CB8AC3E}">
        <p14:creationId xmlns:p14="http://schemas.microsoft.com/office/powerpoint/2010/main" val="282609978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CE49023-4AC5-448B-9E5D-77084B3C5A13}" type="slidenum">
              <a:rPr lang="en-US" altLang="en-US"/>
              <a:pPr>
                <a:defRPr/>
              </a:pPr>
              <a:t>‹#›</a:t>
            </a:fld>
            <a:endParaRPr lang="en-US" altLang="en-US"/>
          </a:p>
        </p:txBody>
      </p:sp>
    </p:spTree>
    <p:extLst>
      <p:ext uri="{BB962C8B-B14F-4D97-AF65-F5344CB8AC3E}">
        <p14:creationId xmlns:p14="http://schemas.microsoft.com/office/powerpoint/2010/main" val="65787696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0AFBECF-DC68-474C-B624-28AD198B79C9}" type="slidenum">
              <a:rPr lang="en-US" altLang="en-US"/>
              <a:pPr>
                <a:defRPr/>
              </a:pPr>
              <a:t>‹#›</a:t>
            </a:fld>
            <a:endParaRPr lang="en-US" altLang="en-US"/>
          </a:p>
        </p:txBody>
      </p:sp>
    </p:spTree>
    <p:extLst>
      <p:ext uri="{BB962C8B-B14F-4D97-AF65-F5344CB8AC3E}">
        <p14:creationId xmlns:p14="http://schemas.microsoft.com/office/powerpoint/2010/main" val="27501752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705FD13-0B24-4411-AB8B-501E3F83C705}" type="datetime1">
              <a:rPr lang="en-US" altLang="en-US"/>
              <a:pPr>
                <a:defRPr/>
              </a:pPr>
              <a:t>1/22/2021</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159B1BD1-1709-42FD-A1D8-B14A3F448DD9}" type="slidenum">
              <a:rPr lang="en-US" altLang="en-US"/>
              <a:pPr>
                <a:defRPr/>
              </a:pPr>
              <a:t>‹#›</a:t>
            </a:fld>
            <a:endParaRPr lang="en-US" altLang="en-US"/>
          </a:p>
        </p:txBody>
      </p:sp>
    </p:spTree>
    <p:extLst>
      <p:ext uri="{BB962C8B-B14F-4D97-AF65-F5344CB8AC3E}">
        <p14:creationId xmlns:p14="http://schemas.microsoft.com/office/powerpoint/2010/main" val="190189140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8B04D98-EE60-4115-A679-A2F65DEA0BE1}" type="slidenum">
              <a:rPr lang="en-US" altLang="en-US"/>
              <a:pPr>
                <a:defRPr/>
              </a:pPr>
              <a:t>‹#›</a:t>
            </a:fld>
            <a:endParaRPr lang="en-US" altLang="en-US"/>
          </a:p>
        </p:txBody>
      </p:sp>
    </p:spTree>
    <p:extLst>
      <p:ext uri="{BB962C8B-B14F-4D97-AF65-F5344CB8AC3E}">
        <p14:creationId xmlns:p14="http://schemas.microsoft.com/office/powerpoint/2010/main" val="342200558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005152-7112-4902-86B9-55B7632DC432}" type="slidenum">
              <a:rPr lang="en-US" altLang="en-US"/>
              <a:pPr>
                <a:defRPr/>
              </a:pPr>
              <a:t>‹#›</a:t>
            </a:fld>
            <a:endParaRPr lang="en-US" altLang="en-US"/>
          </a:p>
        </p:txBody>
      </p:sp>
    </p:spTree>
    <p:extLst>
      <p:ext uri="{BB962C8B-B14F-4D97-AF65-F5344CB8AC3E}">
        <p14:creationId xmlns:p14="http://schemas.microsoft.com/office/powerpoint/2010/main" val="119999008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9364258-A035-4B45-80C6-C996BC410697}" type="slidenum">
              <a:rPr lang="en-US" altLang="en-US"/>
              <a:pPr>
                <a:defRPr/>
              </a:pPr>
              <a:t>‹#›</a:t>
            </a:fld>
            <a:endParaRPr lang="en-US" altLang="en-US"/>
          </a:p>
        </p:txBody>
      </p:sp>
    </p:spTree>
    <p:extLst>
      <p:ext uri="{BB962C8B-B14F-4D97-AF65-F5344CB8AC3E}">
        <p14:creationId xmlns:p14="http://schemas.microsoft.com/office/powerpoint/2010/main" val="247104046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9A9B9C-AF1E-415E-97CE-4FC5FCB9D140}" type="slidenum">
              <a:rPr lang="en-US" altLang="en-US"/>
              <a:pPr>
                <a:defRPr/>
              </a:pPr>
              <a:t>‹#›</a:t>
            </a:fld>
            <a:endParaRPr lang="en-US" altLang="en-US"/>
          </a:p>
        </p:txBody>
      </p:sp>
    </p:spTree>
    <p:extLst>
      <p:ext uri="{BB962C8B-B14F-4D97-AF65-F5344CB8AC3E}">
        <p14:creationId xmlns:p14="http://schemas.microsoft.com/office/powerpoint/2010/main" val="1642385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9013E2-16B8-407E-9575-8727C4087FDB}" type="slidenum">
              <a:rPr lang="en-US" altLang="en-US"/>
              <a:pPr>
                <a:defRPr/>
              </a:pPr>
              <a:t>‹#›</a:t>
            </a:fld>
            <a:endParaRPr lang="en-US" altLang="en-US"/>
          </a:p>
        </p:txBody>
      </p:sp>
    </p:spTree>
    <p:extLst>
      <p:ext uri="{BB962C8B-B14F-4D97-AF65-F5344CB8AC3E}">
        <p14:creationId xmlns:p14="http://schemas.microsoft.com/office/powerpoint/2010/main" val="389373970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CF2C83-DD50-40A7-89E6-0CB35842E691}" type="slidenum">
              <a:rPr lang="en-US" altLang="en-US"/>
              <a:pPr>
                <a:defRPr/>
              </a:pPr>
              <a:t>‹#›</a:t>
            </a:fld>
            <a:endParaRPr lang="en-US" altLang="en-US"/>
          </a:p>
        </p:txBody>
      </p:sp>
    </p:spTree>
    <p:extLst>
      <p:ext uri="{BB962C8B-B14F-4D97-AF65-F5344CB8AC3E}">
        <p14:creationId xmlns:p14="http://schemas.microsoft.com/office/powerpoint/2010/main" val="4111882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a:defRPr>
                <a:ea typeface="+mn-ea"/>
              </a:defRPr>
            </a:lvl1pPr>
          </a:lstStyle>
          <a:p>
            <a:pPr>
              <a:defRPr/>
            </a:pPr>
            <a:fld id="{1BB92008-2844-49B1-8F80-470B10E01144}" type="datetime1">
              <a:rPr lang="en-US" altLang="ko-KR"/>
              <a:pPr>
                <a:defRPr/>
              </a:pPr>
              <a:t>1/22/2021</a:t>
            </a:fld>
            <a:endParaRPr lang="en-US" altLang="ko-KR"/>
          </a:p>
        </p:txBody>
      </p:sp>
      <p:sp>
        <p:nvSpPr>
          <p:cNvPr id="5"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6" name="Slide Number Placeholder 5"/>
          <p:cNvSpPr>
            <a:spLocks noGrp="1"/>
          </p:cNvSpPr>
          <p:nvPr>
            <p:ph type="sldNum" sz="quarter" idx="12"/>
          </p:nvPr>
        </p:nvSpPr>
        <p:spPr/>
        <p:txBody>
          <a:bodyPr/>
          <a:lstStyle>
            <a:lvl1pPr defTabSz="914400">
              <a:defRPr>
                <a:ea typeface="Malgun Gothic" pitchFamily="34" charset="-127"/>
              </a:defRPr>
            </a:lvl1pPr>
          </a:lstStyle>
          <a:p>
            <a:fld id="{AA6DA9FD-99AF-4167-A36A-F8C8C4EF5EBD}" type="slidenum">
              <a:rPr lang="en-US" altLang="ko-KR"/>
              <a:pPr/>
              <a:t>‹#›</a:t>
            </a:fld>
            <a:endParaRPr lang="en-US" altLang="ko-KR"/>
          </a:p>
        </p:txBody>
      </p:sp>
    </p:spTree>
    <p:extLst>
      <p:ext uri="{BB962C8B-B14F-4D97-AF65-F5344CB8AC3E}">
        <p14:creationId xmlns:p14="http://schemas.microsoft.com/office/powerpoint/2010/main" val="290573638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defRPr>
            </a:lvl1pPr>
          </a:lstStyle>
          <a:p>
            <a:pPr>
              <a:defRPr/>
            </a:pPr>
            <a:fld id="{938F660B-3328-46FB-A241-053C7ACB975B}" type="datetime1">
              <a:rPr lang="en-US" altLang="ko-KR"/>
              <a:pPr>
                <a:defRPr/>
              </a:pPr>
              <a:t>1/22/2021</a:t>
            </a:fld>
            <a:endParaRPr lang="en-US" altLang="ko-KR"/>
          </a:p>
        </p:txBody>
      </p:sp>
      <p:sp>
        <p:nvSpPr>
          <p:cNvPr id="5"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6" name="Slide Number Placeholder 5"/>
          <p:cNvSpPr>
            <a:spLocks noGrp="1"/>
          </p:cNvSpPr>
          <p:nvPr>
            <p:ph type="sldNum" sz="quarter" idx="12"/>
          </p:nvPr>
        </p:nvSpPr>
        <p:spPr/>
        <p:txBody>
          <a:bodyPr/>
          <a:lstStyle>
            <a:lvl1pPr defTabSz="914400">
              <a:defRPr>
                <a:ea typeface="Malgun Gothic" pitchFamily="34" charset="-127"/>
              </a:defRPr>
            </a:lvl1pPr>
          </a:lstStyle>
          <a:p>
            <a:fld id="{F0CBA4ED-DD6E-47BA-9D88-03325DF18E38}" type="slidenum">
              <a:rPr lang="en-US" altLang="ko-KR"/>
              <a:pPr/>
              <a:t>‹#›</a:t>
            </a:fld>
            <a:endParaRPr lang="en-US" altLang="ko-KR"/>
          </a:p>
        </p:txBody>
      </p:sp>
    </p:spTree>
    <p:extLst>
      <p:ext uri="{BB962C8B-B14F-4D97-AF65-F5344CB8AC3E}">
        <p14:creationId xmlns:p14="http://schemas.microsoft.com/office/powerpoint/2010/main" val="25236590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a:defRPr>
                <a:ea typeface="+mn-ea"/>
              </a:defRPr>
            </a:lvl1pPr>
          </a:lstStyle>
          <a:p>
            <a:pPr>
              <a:defRPr/>
            </a:pPr>
            <a:fld id="{90FA1DAA-71DF-40B7-8F42-0B68B9E0BFBD}" type="datetime1">
              <a:rPr lang="en-US" altLang="ko-KR"/>
              <a:pPr>
                <a:defRPr/>
              </a:pPr>
              <a:t>1/22/2021</a:t>
            </a:fld>
            <a:endParaRPr lang="en-US" altLang="ko-KR"/>
          </a:p>
        </p:txBody>
      </p:sp>
      <p:sp>
        <p:nvSpPr>
          <p:cNvPr id="5"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6" name="Slide Number Placeholder 5"/>
          <p:cNvSpPr>
            <a:spLocks noGrp="1"/>
          </p:cNvSpPr>
          <p:nvPr>
            <p:ph type="sldNum" sz="quarter" idx="12"/>
          </p:nvPr>
        </p:nvSpPr>
        <p:spPr/>
        <p:txBody>
          <a:bodyPr/>
          <a:lstStyle>
            <a:lvl1pPr defTabSz="914400">
              <a:defRPr>
                <a:ea typeface="Malgun Gothic" pitchFamily="34" charset="-127"/>
              </a:defRPr>
            </a:lvl1pPr>
          </a:lstStyle>
          <a:p>
            <a:fld id="{20298B84-D4E7-4221-BB24-757D527E2545}" type="slidenum">
              <a:rPr lang="en-US" altLang="ko-KR"/>
              <a:pPr/>
              <a:t>‹#›</a:t>
            </a:fld>
            <a:endParaRPr lang="en-US" altLang="ko-KR"/>
          </a:p>
        </p:txBody>
      </p:sp>
    </p:spTree>
    <p:extLst>
      <p:ext uri="{BB962C8B-B14F-4D97-AF65-F5344CB8AC3E}">
        <p14:creationId xmlns:p14="http://schemas.microsoft.com/office/powerpoint/2010/main" val="269934468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a:defRPr>
                <a:ea typeface="+mn-ea"/>
              </a:defRPr>
            </a:lvl1pPr>
          </a:lstStyle>
          <a:p>
            <a:pPr>
              <a:defRPr/>
            </a:pPr>
            <a:fld id="{5BF9865E-62F8-49FE-BE6B-5F1766CD0778}" type="datetime1">
              <a:rPr lang="en-US" altLang="ko-KR"/>
              <a:pPr>
                <a:defRPr/>
              </a:pPr>
              <a:t>1/22/2021</a:t>
            </a:fld>
            <a:endParaRPr lang="en-US" altLang="ko-KR"/>
          </a:p>
        </p:txBody>
      </p:sp>
      <p:sp>
        <p:nvSpPr>
          <p:cNvPr id="6"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7" name="Slide Number Placeholder 5"/>
          <p:cNvSpPr>
            <a:spLocks noGrp="1"/>
          </p:cNvSpPr>
          <p:nvPr>
            <p:ph type="sldNum" sz="quarter" idx="12"/>
          </p:nvPr>
        </p:nvSpPr>
        <p:spPr/>
        <p:txBody>
          <a:bodyPr/>
          <a:lstStyle>
            <a:lvl1pPr defTabSz="914400">
              <a:defRPr>
                <a:ea typeface="Malgun Gothic" pitchFamily="34" charset="-127"/>
              </a:defRPr>
            </a:lvl1pPr>
          </a:lstStyle>
          <a:p>
            <a:fld id="{F2E1A477-EF45-4575-8DD6-E9ADA21E7013}" type="slidenum">
              <a:rPr lang="en-US" altLang="ko-KR"/>
              <a:pPr/>
              <a:t>‹#›</a:t>
            </a:fld>
            <a:endParaRPr lang="en-US" altLang="ko-KR"/>
          </a:p>
        </p:txBody>
      </p:sp>
    </p:spTree>
    <p:extLst>
      <p:ext uri="{BB962C8B-B14F-4D97-AF65-F5344CB8AC3E}">
        <p14:creationId xmlns:p14="http://schemas.microsoft.com/office/powerpoint/2010/main" val="30599638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7F2BD42B-A082-4182-9D1A-EB711E3911F6}" type="datetime1">
              <a:rPr lang="en-US" altLang="en-US"/>
              <a:pPr>
                <a:defRPr/>
              </a:pPr>
              <a:t>1/22/2021</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923F2882-DF62-40D9-AC53-235583E97EC0}" type="slidenum">
              <a:rPr lang="en-US" altLang="en-US"/>
              <a:pPr>
                <a:defRPr/>
              </a:pPr>
              <a:t>‹#›</a:t>
            </a:fld>
            <a:endParaRPr lang="en-US" altLang="en-US"/>
          </a:p>
        </p:txBody>
      </p:sp>
    </p:spTree>
    <p:extLst>
      <p:ext uri="{BB962C8B-B14F-4D97-AF65-F5344CB8AC3E}">
        <p14:creationId xmlns:p14="http://schemas.microsoft.com/office/powerpoint/2010/main" val="376771591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a:defRPr>
                <a:ea typeface="+mn-ea"/>
              </a:defRPr>
            </a:lvl1pPr>
          </a:lstStyle>
          <a:p>
            <a:pPr>
              <a:defRPr/>
            </a:pPr>
            <a:fld id="{FA395763-3486-4043-9E40-037E746003A2}" type="datetime1">
              <a:rPr lang="en-US" altLang="ko-KR"/>
              <a:pPr>
                <a:defRPr/>
              </a:pPr>
              <a:t>1/22/2021</a:t>
            </a:fld>
            <a:endParaRPr lang="en-US" altLang="ko-KR"/>
          </a:p>
        </p:txBody>
      </p:sp>
      <p:sp>
        <p:nvSpPr>
          <p:cNvPr id="8"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9" name="Slide Number Placeholder 5"/>
          <p:cNvSpPr>
            <a:spLocks noGrp="1"/>
          </p:cNvSpPr>
          <p:nvPr>
            <p:ph type="sldNum" sz="quarter" idx="12"/>
          </p:nvPr>
        </p:nvSpPr>
        <p:spPr/>
        <p:txBody>
          <a:bodyPr/>
          <a:lstStyle>
            <a:lvl1pPr defTabSz="914400">
              <a:defRPr>
                <a:ea typeface="Malgun Gothic" pitchFamily="34" charset="-127"/>
              </a:defRPr>
            </a:lvl1pPr>
          </a:lstStyle>
          <a:p>
            <a:fld id="{F447EBCA-B65A-49A0-989C-694B4E5FFD64}" type="slidenum">
              <a:rPr lang="en-US" altLang="ko-KR"/>
              <a:pPr/>
              <a:t>‹#›</a:t>
            </a:fld>
            <a:endParaRPr lang="en-US" altLang="ko-KR"/>
          </a:p>
        </p:txBody>
      </p:sp>
    </p:spTree>
    <p:extLst>
      <p:ext uri="{BB962C8B-B14F-4D97-AF65-F5344CB8AC3E}">
        <p14:creationId xmlns:p14="http://schemas.microsoft.com/office/powerpoint/2010/main" val="290983491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a:defRPr>
                <a:ea typeface="+mn-ea"/>
              </a:defRPr>
            </a:lvl1pPr>
          </a:lstStyle>
          <a:p>
            <a:pPr>
              <a:defRPr/>
            </a:pPr>
            <a:fld id="{DE46DC67-F740-4D44-89D6-2C69AAEF16C3}" type="datetime1">
              <a:rPr lang="en-US" altLang="ko-KR"/>
              <a:pPr>
                <a:defRPr/>
              </a:pPr>
              <a:t>1/22/2021</a:t>
            </a:fld>
            <a:endParaRPr lang="en-US" altLang="ko-KR"/>
          </a:p>
        </p:txBody>
      </p:sp>
      <p:sp>
        <p:nvSpPr>
          <p:cNvPr id="4"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5" name="Slide Number Placeholder 5"/>
          <p:cNvSpPr>
            <a:spLocks noGrp="1"/>
          </p:cNvSpPr>
          <p:nvPr>
            <p:ph type="sldNum" sz="quarter" idx="12"/>
          </p:nvPr>
        </p:nvSpPr>
        <p:spPr/>
        <p:txBody>
          <a:bodyPr/>
          <a:lstStyle>
            <a:lvl1pPr defTabSz="914400">
              <a:defRPr>
                <a:ea typeface="Malgun Gothic" pitchFamily="34" charset="-127"/>
              </a:defRPr>
            </a:lvl1pPr>
          </a:lstStyle>
          <a:p>
            <a:fld id="{B436CAC3-60E5-4EA5-8D70-A6D8FB0131A5}" type="slidenum">
              <a:rPr lang="en-US" altLang="ko-KR"/>
              <a:pPr/>
              <a:t>‹#›</a:t>
            </a:fld>
            <a:endParaRPr lang="en-US" altLang="ko-KR"/>
          </a:p>
        </p:txBody>
      </p:sp>
    </p:spTree>
    <p:extLst>
      <p:ext uri="{BB962C8B-B14F-4D97-AF65-F5344CB8AC3E}">
        <p14:creationId xmlns:p14="http://schemas.microsoft.com/office/powerpoint/2010/main" val="177867018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ea typeface="+mn-ea"/>
              </a:defRPr>
            </a:lvl1pPr>
          </a:lstStyle>
          <a:p>
            <a:pPr>
              <a:defRPr/>
            </a:pPr>
            <a:fld id="{50BA5B47-B0A7-44F4-9D9F-D6FA9E5B9A34}" type="datetime1">
              <a:rPr lang="en-US" altLang="ko-KR"/>
              <a:pPr>
                <a:defRPr/>
              </a:pPr>
              <a:t>1/22/2021</a:t>
            </a:fld>
            <a:endParaRPr lang="en-US" altLang="ko-KR"/>
          </a:p>
        </p:txBody>
      </p:sp>
      <p:sp>
        <p:nvSpPr>
          <p:cNvPr id="3"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4" name="Slide Number Placeholder 5"/>
          <p:cNvSpPr>
            <a:spLocks noGrp="1"/>
          </p:cNvSpPr>
          <p:nvPr>
            <p:ph type="sldNum" sz="quarter" idx="12"/>
          </p:nvPr>
        </p:nvSpPr>
        <p:spPr/>
        <p:txBody>
          <a:bodyPr/>
          <a:lstStyle>
            <a:lvl1pPr defTabSz="914400">
              <a:defRPr>
                <a:ea typeface="Malgun Gothic" pitchFamily="34" charset="-127"/>
              </a:defRPr>
            </a:lvl1pPr>
          </a:lstStyle>
          <a:p>
            <a:fld id="{73E8B148-4E1B-400C-8949-BAD89BCEF298}" type="slidenum">
              <a:rPr lang="en-US" altLang="ko-KR"/>
              <a:pPr/>
              <a:t>‹#›</a:t>
            </a:fld>
            <a:endParaRPr lang="en-US" altLang="ko-KR"/>
          </a:p>
        </p:txBody>
      </p:sp>
    </p:spTree>
    <p:extLst>
      <p:ext uri="{BB962C8B-B14F-4D97-AF65-F5344CB8AC3E}">
        <p14:creationId xmlns:p14="http://schemas.microsoft.com/office/powerpoint/2010/main" val="69468032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ea typeface="+mn-ea"/>
              </a:defRPr>
            </a:lvl1pPr>
          </a:lstStyle>
          <a:p>
            <a:pPr>
              <a:defRPr/>
            </a:pPr>
            <a:fld id="{6AD88A4B-23A5-4770-BADA-D35050D50A9F}" type="datetime1">
              <a:rPr lang="en-US" altLang="ko-KR"/>
              <a:pPr>
                <a:defRPr/>
              </a:pPr>
              <a:t>1/22/2021</a:t>
            </a:fld>
            <a:endParaRPr lang="en-US" altLang="ko-KR"/>
          </a:p>
        </p:txBody>
      </p:sp>
      <p:sp>
        <p:nvSpPr>
          <p:cNvPr id="6"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7" name="Slide Number Placeholder 5"/>
          <p:cNvSpPr>
            <a:spLocks noGrp="1"/>
          </p:cNvSpPr>
          <p:nvPr>
            <p:ph type="sldNum" sz="quarter" idx="12"/>
          </p:nvPr>
        </p:nvSpPr>
        <p:spPr/>
        <p:txBody>
          <a:bodyPr/>
          <a:lstStyle>
            <a:lvl1pPr defTabSz="914400">
              <a:defRPr>
                <a:ea typeface="Malgun Gothic" pitchFamily="34" charset="-127"/>
              </a:defRPr>
            </a:lvl1pPr>
          </a:lstStyle>
          <a:p>
            <a:fld id="{A3C3BCDC-91E8-4D74-8724-7283D8F3AA13}" type="slidenum">
              <a:rPr lang="en-US" altLang="ko-KR"/>
              <a:pPr/>
              <a:t>‹#›</a:t>
            </a:fld>
            <a:endParaRPr lang="en-US" altLang="ko-KR"/>
          </a:p>
        </p:txBody>
      </p:sp>
    </p:spTree>
    <p:extLst>
      <p:ext uri="{BB962C8B-B14F-4D97-AF65-F5344CB8AC3E}">
        <p14:creationId xmlns:p14="http://schemas.microsoft.com/office/powerpoint/2010/main" val="6047596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ea typeface="+mn-ea"/>
              </a:defRPr>
            </a:lvl1pPr>
          </a:lstStyle>
          <a:p>
            <a:pPr>
              <a:defRPr/>
            </a:pPr>
            <a:fld id="{6130995C-0E80-4749-BFE6-1FED2F11CE10}" type="datetime1">
              <a:rPr lang="en-US" altLang="ko-KR"/>
              <a:pPr>
                <a:defRPr/>
              </a:pPr>
              <a:t>1/22/2021</a:t>
            </a:fld>
            <a:endParaRPr lang="en-US" altLang="ko-KR"/>
          </a:p>
        </p:txBody>
      </p:sp>
      <p:sp>
        <p:nvSpPr>
          <p:cNvPr id="6"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7" name="Slide Number Placeholder 5"/>
          <p:cNvSpPr>
            <a:spLocks noGrp="1"/>
          </p:cNvSpPr>
          <p:nvPr>
            <p:ph type="sldNum" sz="quarter" idx="12"/>
          </p:nvPr>
        </p:nvSpPr>
        <p:spPr/>
        <p:txBody>
          <a:bodyPr/>
          <a:lstStyle>
            <a:lvl1pPr defTabSz="914400">
              <a:defRPr>
                <a:ea typeface="Malgun Gothic" pitchFamily="34" charset="-127"/>
              </a:defRPr>
            </a:lvl1pPr>
          </a:lstStyle>
          <a:p>
            <a:fld id="{8EAF71E0-D561-46B8-9C03-A5A569001E1C}" type="slidenum">
              <a:rPr lang="en-US" altLang="ko-KR"/>
              <a:pPr/>
              <a:t>‹#›</a:t>
            </a:fld>
            <a:endParaRPr lang="en-US" altLang="ko-KR"/>
          </a:p>
        </p:txBody>
      </p:sp>
    </p:spTree>
    <p:extLst>
      <p:ext uri="{BB962C8B-B14F-4D97-AF65-F5344CB8AC3E}">
        <p14:creationId xmlns:p14="http://schemas.microsoft.com/office/powerpoint/2010/main" val="265888995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defRPr>
            </a:lvl1pPr>
          </a:lstStyle>
          <a:p>
            <a:pPr>
              <a:defRPr/>
            </a:pPr>
            <a:fld id="{68EE172E-10D3-484E-B1C4-808E2A1666EA}" type="datetime1">
              <a:rPr lang="en-US" altLang="ko-KR"/>
              <a:pPr>
                <a:defRPr/>
              </a:pPr>
              <a:t>1/22/2021</a:t>
            </a:fld>
            <a:endParaRPr lang="en-US" altLang="ko-KR"/>
          </a:p>
        </p:txBody>
      </p:sp>
      <p:sp>
        <p:nvSpPr>
          <p:cNvPr id="5"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6" name="Slide Number Placeholder 5"/>
          <p:cNvSpPr>
            <a:spLocks noGrp="1"/>
          </p:cNvSpPr>
          <p:nvPr>
            <p:ph type="sldNum" sz="quarter" idx="12"/>
          </p:nvPr>
        </p:nvSpPr>
        <p:spPr/>
        <p:txBody>
          <a:bodyPr/>
          <a:lstStyle>
            <a:lvl1pPr defTabSz="914400">
              <a:defRPr>
                <a:ea typeface="Malgun Gothic" pitchFamily="34" charset="-127"/>
              </a:defRPr>
            </a:lvl1pPr>
          </a:lstStyle>
          <a:p>
            <a:fld id="{1BBF0382-3CDE-4019-8830-7D09E5208FC0}" type="slidenum">
              <a:rPr lang="en-US" altLang="ko-KR"/>
              <a:pPr/>
              <a:t>‹#›</a:t>
            </a:fld>
            <a:endParaRPr lang="en-US" altLang="ko-KR"/>
          </a:p>
        </p:txBody>
      </p:sp>
    </p:spTree>
    <p:extLst>
      <p:ext uri="{BB962C8B-B14F-4D97-AF65-F5344CB8AC3E}">
        <p14:creationId xmlns:p14="http://schemas.microsoft.com/office/powerpoint/2010/main" val="132535483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ea typeface="+mn-ea"/>
              </a:defRPr>
            </a:lvl1pPr>
          </a:lstStyle>
          <a:p>
            <a:pPr>
              <a:defRPr/>
            </a:pPr>
            <a:fld id="{92E5BDBC-8D20-4411-9143-95E5B82BCDCA}" type="datetime1">
              <a:rPr lang="en-US" altLang="ko-KR"/>
              <a:pPr>
                <a:defRPr/>
              </a:pPr>
              <a:t>1/22/2021</a:t>
            </a:fld>
            <a:endParaRPr lang="en-US" altLang="ko-KR"/>
          </a:p>
        </p:txBody>
      </p:sp>
      <p:sp>
        <p:nvSpPr>
          <p:cNvPr id="5" name="Footer Placeholder 4"/>
          <p:cNvSpPr>
            <a:spLocks noGrp="1"/>
          </p:cNvSpPr>
          <p:nvPr>
            <p:ph type="ftr" sz="quarter" idx="11"/>
          </p:nvPr>
        </p:nvSpPr>
        <p:spPr/>
        <p:txBody>
          <a:bodyPr/>
          <a:lstStyle>
            <a:lvl1pPr defTabSz="914400">
              <a:defRPr/>
            </a:lvl1pPr>
          </a:lstStyle>
          <a:p>
            <a:pPr>
              <a:defRPr/>
            </a:pPr>
            <a:endParaRPr lang="ko-KR" altLang="ko-KR"/>
          </a:p>
        </p:txBody>
      </p:sp>
      <p:sp>
        <p:nvSpPr>
          <p:cNvPr id="6" name="Slide Number Placeholder 5"/>
          <p:cNvSpPr>
            <a:spLocks noGrp="1"/>
          </p:cNvSpPr>
          <p:nvPr>
            <p:ph type="sldNum" sz="quarter" idx="12"/>
          </p:nvPr>
        </p:nvSpPr>
        <p:spPr/>
        <p:txBody>
          <a:bodyPr/>
          <a:lstStyle>
            <a:lvl1pPr defTabSz="914400">
              <a:defRPr>
                <a:ea typeface="Malgun Gothic" pitchFamily="34" charset="-127"/>
              </a:defRPr>
            </a:lvl1pPr>
          </a:lstStyle>
          <a:p>
            <a:fld id="{B30E0C20-52A9-4E40-93C0-B4AB7D642005}" type="slidenum">
              <a:rPr lang="en-US" altLang="ko-KR"/>
              <a:pPr/>
              <a:t>‹#›</a:t>
            </a:fld>
            <a:endParaRPr lang="en-US" altLang="ko-KR"/>
          </a:p>
        </p:txBody>
      </p:sp>
    </p:spTree>
    <p:extLst>
      <p:ext uri="{BB962C8B-B14F-4D97-AF65-F5344CB8AC3E}">
        <p14:creationId xmlns:p14="http://schemas.microsoft.com/office/powerpoint/2010/main" val="237636639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B730E1B-1ECB-430A-B09D-9B417EF6E98B}" type="datetime1">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E943D7C-848E-409F-B72A-545493F72F1B}" type="slidenum">
              <a:rPr lang="en-US" altLang="en-US"/>
              <a:pPr/>
              <a:t>‹#›</a:t>
            </a:fld>
            <a:endParaRPr lang="en-US" altLang="en-US"/>
          </a:p>
        </p:txBody>
      </p:sp>
    </p:spTree>
    <p:extLst>
      <p:ext uri="{BB962C8B-B14F-4D97-AF65-F5344CB8AC3E}">
        <p14:creationId xmlns:p14="http://schemas.microsoft.com/office/powerpoint/2010/main" val="220111816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E469EC4-B1B3-4E6A-B1D4-DA650A8F9C3F}" type="datetime1">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34E794B-4100-4928-B5D1-017792057F48}" type="slidenum">
              <a:rPr lang="en-US" altLang="en-US"/>
              <a:pPr/>
              <a:t>‹#›</a:t>
            </a:fld>
            <a:endParaRPr lang="en-US" altLang="en-US"/>
          </a:p>
        </p:txBody>
      </p:sp>
    </p:spTree>
    <p:extLst>
      <p:ext uri="{BB962C8B-B14F-4D97-AF65-F5344CB8AC3E}">
        <p14:creationId xmlns:p14="http://schemas.microsoft.com/office/powerpoint/2010/main" val="106785994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7F67A2E-0B1F-4655-95F6-6D747753C9C8}" type="datetime1">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DCB937-4E86-4FA0-89BC-900D57798245}" type="slidenum">
              <a:rPr lang="en-US" altLang="en-US"/>
              <a:pPr/>
              <a:t>‹#›</a:t>
            </a:fld>
            <a:endParaRPr lang="en-US" altLang="en-US"/>
          </a:p>
        </p:txBody>
      </p:sp>
    </p:spTree>
    <p:extLst>
      <p:ext uri="{BB962C8B-B14F-4D97-AF65-F5344CB8AC3E}">
        <p14:creationId xmlns:p14="http://schemas.microsoft.com/office/powerpoint/2010/main" val="2870970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8EC683-B0B7-4758-818D-C5785CA84601}" type="datetime1">
              <a:rPr lang="en-US" altLang="en-US"/>
              <a:pPr>
                <a:defRPr/>
              </a:pPr>
              <a:t>1/22/2021</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D0D41D37-8287-446A-A5A1-62A301AAD6A4}" type="slidenum">
              <a:rPr lang="en-US" altLang="en-US"/>
              <a:pPr>
                <a:defRPr/>
              </a:pPr>
              <a:t>‹#›</a:t>
            </a:fld>
            <a:endParaRPr lang="en-US" altLang="en-US"/>
          </a:p>
        </p:txBody>
      </p:sp>
    </p:spTree>
    <p:extLst>
      <p:ext uri="{BB962C8B-B14F-4D97-AF65-F5344CB8AC3E}">
        <p14:creationId xmlns:p14="http://schemas.microsoft.com/office/powerpoint/2010/main" val="244095471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542A62C9-320C-43CD-9B9D-8A665C65A269}" type="datetime1">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1170CBA-C490-4E6D-8B63-D4056C40368B}" type="slidenum">
              <a:rPr lang="en-US" altLang="en-US"/>
              <a:pPr/>
              <a:t>‹#›</a:t>
            </a:fld>
            <a:endParaRPr lang="en-US" altLang="en-US"/>
          </a:p>
        </p:txBody>
      </p:sp>
    </p:spTree>
    <p:extLst>
      <p:ext uri="{BB962C8B-B14F-4D97-AF65-F5344CB8AC3E}">
        <p14:creationId xmlns:p14="http://schemas.microsoft.com/office/powerpoint/2010/main" val="162648003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EC7F773C-B044-41C8-ADBA-C3E532883E61}" type="datetime1">
              <a:rPr lang="en-US"/>
              <a:pPr>
                <a:defRPr/>
              </a:pPr>
              <a:t>1/22/2021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E0724A83-DAF3-4BDB-9605-36FA5FDD0E27}" type="slidenum">
              <a:rPr lang="en-US" altLang="en-US"/>
              <a:pPr/>
              <a:t>‹#›</a:t>
            </a:fld>
            <a:endParaRPr lang="en-US" altLang="en-US"/>
          </a:p>
        </p:txBody>
      </p:sp>
    </p:spTree>
    <p:extLst>
      <p:ext uri="{BB962C8B-B14F-4D97-AF65-F5344CB8AC3E}">
        <p14:creationId xmlns:p14="http://schemas.microsoft.com/office/powerpoint/2010/main" val="382297564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C35EB30D-F36A-48D7-8736-29DFBB250715}" type="datetime1">
              <a:rPr lang="en-US"/>
              <a:pPr>
                <a:defRPr/>
              </a:pPr>
              <a:t>1/22/2021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620C9ABD-5C28-48BF-B5F8-194E07F72D86}" type="slidenum">
              <a:rPr lang="en-US" altLang="en-US"/>
              <a:pPr/>
              <a:t>‹#›</a:t>
            </a:fld>
            <a:endParaRPr lang="en-US" altLang="en-US"/>
          </a:p>
        </p:txBody>
      </p:sp>
    </p:spTree>
    <p:extLst>
      <p:ext uri="{BB962C8B-B14F-4D97-AF65-F5344CB8AC3E}">
        <p14:creationId xmlns:p14="http://schemas.microsoft.com/office/powerpoint/2010/main" val="52076493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1E8A99C-A4D3-4D3F-8A33-49C2CBC7E189}" type="datetime1">
              <a:rPr lang="en-US"/>
              <a:pPr>
                <a:defRPr/>
              </a:pPr>
              <a:t>1/22/2021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778C31B-33D2-4336-AB11-EE3AF7CA9231}" type="slidenum">
              <a:rPr lang="en-US" altLang="en-US"/>
              <a:pPr/>
              <a:t>‹#›</a:t>
            </a:fld>
            <a:endParaRPr lang="en-US" altLang="en-US"/>
          </a:p>
        </p:txBody>
      </p:sp>
    </p:spTree>
    <p:extLst>
      <p:ext uri="{BB962C8B-B14F-4D97-AF65-F5344CB8AC3E}">
        <p14:creationId xmlns:p14="http://schemas.microsoft.com/office/powerpoint/2010/main" val="311910592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ACEBD90-FAE6-4BDD-8F66-544CBD65CFFB}" type="datetime1">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C049814-CA50-4CC9-A69C-DA3402631BBB}" type="slidenum">
              <a:rPr lang="en-US" altLang="en-US"/>
              <a:pPr/>
              <a:t>‹#›</a:t>
            </a:fld>
            <a:endParaRPr lang="en-US" altLang="en-US"/>
          </a:p>
        </p:txBody>
      </p:sp>
    </p:spTree>
    <p:extLst>
      <p:ext uri="{BB962C8B-B14F-4D97-AF65-F5344CB8AC3E}">
        <p14:creationId xmlns:p14="http://schemas.microsoft.com/office/powerpoint/2010/main" val="418056756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8A729BC-5627-4B1B-BA02-D5F6631087A9}" type="datetime1">
              <a:rPr lang="en-US"/>
              <a:pPr>
                <a:defRPr/>
              </a:pPr>
              <a:t>1/22/2021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495687B-2369-4598-A5CF-DD88585DDBCA}" type="slidenum">
              <a:rPr lang="en-US" altLang="en-US"/>
              <a:pPr/>
              <a:t>‹#›</a:t>
            </a:fld>
            <a:endParaRPr lang="en-US" altLang="en-US"/>
          </a:p>
        </p:txBody>
      </p:sp>
    </p:spTree>
    <p:extLst>
      <p:ext uri="{BB962C8B-B14F-4D97-AF65-F5344CB8AC3E}">
        <p14:creationId xmlns:p14="http://schemas.microsoft.com/office/powerpoint/2010/main" val="112205659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6628B56-4B6A-40EB-BB4D-198A468C1021}" type="datetime1">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5A23978-6C91-4074-8F51-B47CD2BACBD8}" type="slidenum">
              <a:rPr lang="en-US" altLang="en-US"/>
              <a:pPr/>
              <a:t>‹#›</a:t>
            </a:fld>
            <a:endParaRPr lang="en-US" altLang="en-US"/>
          </a:p>
        </p:txBody>
      </p:sp>
    </p:spTree>
    <p:extLst>
      <p:ext uri="{BB962C8B-B14F-4D97-AF65-F5344CB8AC3E}">
        <p14:creationId xmlns:p14="http://schemas.microsoft.com/office/powerpoint/2010/main" val="297201521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7AE409F-73AC-4F5C-ADBF-FB8FA3F2CCB3}" type="datetime1">
              <a:rPr lang="en-US"/>
              <a:pPr>
                <a:defRPr/>
              </a:pPr>
              <a:t>1/22/2021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5E61D20-4A19-420D-AB84-9A6AF2DFE7B0}" type="slidenum">
              <a:rPr lang="en-US" altLang="en-US"/>
              <a:pPr/>
              <a:t>‹#›</a:t>
            </a:fld>
            <a:endParaRPr lang="en-US" altLang="en-US"/>
          </a:p>
        </p:txBody>
      </p:sp>
    </p:spTree>
    <p:extLst>
      <p:ext uri="{BB962C8B-B14F-4D97-AF65-F5344CB8AC3E}">
        <p14:creationId xmlns:p14="http://schemas.microsoft.com/office/powerpoint/2010/main" val="301274454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72418B1-BB2C-40A8-A8A7-ADC89174EBC8}" type="datetimeFigureOut">
              <a:rPr lang="en-US" smtClean="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333266027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2418B1-BB2C-40A8-A8A7-ADC89174EBC8}" type="datetimeFigureOut">
              <a:rPr lang="en-US" smtClean="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12420580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9AF1D77-52FF-4804-A063-730AF14A0639}" type="datetime1">
              <a:rPr lang="en-US" altLang="en-US"/>
              <a:pPr>
                <a:defRPr/>
              </a:pPr>
              <a:t>1/22/2021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3F329A31-5A99-4B2A-B2EB-370DF3551D5A}" type="slidenum">
              <a:rPr lang="en-US" altLang="en-US"/>
              <a:pPr>
                <a:defRPr/>
              </a:pPr>
              <a:t>‹#›</a:t>
            </a:fld>
            <a:endParaRPr lang="en-US" altLang="en-US"/>
          </a:p>
        </p:txBody>
      </p:sp>
    </p:spTree>
    <p:extLst>
      <p:ext uri="{BB962C8B-B14F-4D97-AF65-F5344CB8AC3E}">
        <p14:creationId xmlns:p14="http://schemas.microsoft.com/office/powerpoint/2010/main" val="4265706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2418B1-BB2C-40A8-A8A7-ADC89174EBC8}" type="datetimeFigureOut">
              <a:rPr lang="en-US" smtClean="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240607596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2418B1-BB2C-40A8-A8A7-ADC89174EBC8}" type="datetimeFigureOut">
              <a:rPr lang="en-US" smtClean="0"/>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3724996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2418B1-BB2C-40A8-A8A7-ADC89174EBC8}" type="datetimeFigureOut">
              <a:rPr lang="en-US" smtClean="0"/>
              <a:t>1/22/2021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207098859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2418B1-BB2C-40A8-A8A7-ADC89174EBC8}" type="datetimeFigureOut">
              <a:rPr lang="en-US" smtClean="0"/>
              <a:t>1/22/2021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37442421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2418B1-BB2C-40A8-A8A7-ADC89174EBC8}" type="datetimeFigureOut">
              <a:rPr lang="en-US" smtClean="0"/>
              <a:t>1/22/2021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158642778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2418B1-BB2C-40A8-A8A7-ADC89174EBC8}" type="datetimeFigureOut">
              <a:rPr lang="en-US" smtClean="0"/>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412487676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2418B1-BB2C-40A8-A8A7-ADC89174EBC8}" type="datetimeFigureOut">
              <a:rPr lang="en-US" smtClean="0"/>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296604394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2418B1-BB2C-40A8-A8A7-ADC89174EBC8}" type="datetimeFigureOut">
              <a:rPr lang="en-US" smtClean="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30415501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2418B1-BB2C-40A8-A8A7-ADC89174EBC8}" type="datetimeFigureOut">
              <a:rPr lang="en-US" smtClean="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70BAF-18E0-4516-AC04-F0F75E8D1F44}" type="slidenum">
              <a:rPr lang="en-US" smtClean="0"/>
              <a:t>‹#›</a:t>
            </a:fld>
            <a:endParaRPr lang="en-US"/>
          </a:p>
        </p:txBody>
      </p:sp>
    </p:spTree>
    <p:extLst>
      <p:ext uri="{BB962C8B-B14F-4D97-AF65-F5344CB8AC3E}">
        <p14:creationId xmlns:p14="http://schemas.microsoft.com/office/powerpoint/2010/main" val="105650230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5" name="Footer Placeholder 4"/>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6140425C-7C4C-4695-88C6-26E7DE4C830C}" type="slidenum">
              <a:rPr lang="en-US" altLang="en-US"/>
              <a:pPr>
                <a:defRPr/>
              </a:pPr>
              <a:t>‹#›</a:t>
            </a:fld>
            <a:endParaRPr lang="en-US" altLang="en-US"/>
          </a:p>
        </p:txBody>
      </p:sp>
    </p:spTree>
    <p:extLst>
      <p:ext uri="{BB962C8B-B14F-4D97-AF65-F5344CB8AC3E}">
        <p14:creationId xmlns:p14="http://schemas.microsoft.com/office/powerpoint/2010/main" val="339727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B055B1-646C-40DE-B1F8-5D53C5ED05EC}" type="slidenum">
              <a:rPr lang="en-US" altLang="en-US"/>
              <a:pPr>
                <a:defRPr/>
              </a:pPr>
              <a:t>‹#›</a:t>
            </a:fld>
            <a:endParaRPr lang="en-US" altLang="en-US"/>
          </a:p>
        </p:txBody>
      </p:sp>
    </p:spTree>
    <p:extLst>
      <p:ext uri="{BB962C8B-B14F-4D97-AF65-F5344CB8AC3E}">
        <p14:creationId xmlns:p14="http://schemas.microsoft.com/office/powerpoint/2010/main" val="4530281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BD1EE3D-9A5A-4634-80E8-D0DCA48B333D}" type="datetime1">
              <a:rPr lang="en-US" altLang="en-US"/>
              <a:pPr>
                <a:defRPr/>
              </a:pPr>
              <a:t>1/22/2021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037C32A7-8268-453E-8D6E-DA18EB7CDFCF}" type="slidenum">
              <a:rPr lang="en-US" altLang="en-US"/>
              <a:pPr>
                <a:defRPr/>
              </a:pPr>
              <a:t>‹#›</a:t>
            </a:fld>
            <a:endParaRPr lang="en-US" altLang="en-US"/>
          </a:p>
        </p:txBody>
      </p:sp>
    </p:spTree>
    <p:extLst>
      <p:ext uri="{BB962C8B-B14F-4D97-AF65-F5344CB8AC3E}">
        <p14:creationId xmlns:p14="http://schemas.microsoft.com/office/powerpoint/2010/main" val="406904828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5" name="Footer Placeholder 4"/>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70FFD23D-D05E-4A2E-84B6-C90700789889}" type="slidenum">
              <a:rPr lang="en-US" altLang="en-US"/>
              <a:pPr>
                <a:defRPr/>
              </a:pPr>
              <a:t>‹#›</a:t>
            </a:fld>
            <a:endParaRPr lang="en-US" altLang="en-US"/>
          </a:p>
        </p:txBody>
      </p:sp>
    </p:spTree>
    <p:extLst>
      <p:ext uri="{BB962C8B-B14F-4D97-AF65-F5344CB8AC3E}">
        <p14:creationId xmlns:p14="http://schemas.microsoft.com/office/powerpoint/2010/main" val="387046096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5" name="Footer Placeholder 4"/>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A457DFD9-ACEA-44AF-895B-56A1C2A2DD06}" type="slidenum">
              <a:rPr lang="en-US" altLang="en-US"/>
              <a:pPr>
                <a:defRPr/>
              </a:pPr>
              <a:t>‹#›</a:t>
            </a:fld>
            <a:endParaRPr lang="en-US" altLang="en-US"/>
          </a:p>
        </p:txBody>
      </p:sp>
    </p:spTree>
    <p:extLst>
      <p:ext uri="{BB962C8B-B14F-4D97-AF65-F5344CB8AC3E}">
        <p14:creationId xmlns:p14="http://schemas.microsoft.com/office/powerpoint/2010/main" val="408376710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6" name="Footer Placeholder 5"/>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DF2F9727-D970-4E97-AF3B-0A9690CC161D}" type="slidenum">
              <a:rPr lang="en-US" altLang="en-US"/>
              <a:pPr>
                <a:defRPr/>
              </a:pPr>
              <a:t>‹#›</a:t>
            </a:fld>
            <a:endParaRPr lang="en-US" altLang="en-US"/>
          </a:p>
        </p:txBody>
      </p:sp>
    </p:spTree>
    <p:extLst>
      <p:ext uri="{BB962C8B-B14F-4D97-AF65-F5344CB8AC3E}">
        <p14:creationId xmlns:p14="http://schemas.microsoft.com/office/powerpoint/2010/main" val="173862002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8" name="Footer Placeholder 7"/>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9" name="Slide Number Placeholder 8"/>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4B4A4ECA-A2D0-4FD0-9F6B-12B88BB6721A}" type="slidenum">
              <a:rPr lang="en-US" altLang="en-US"/>
              <a:pPr>
                <a:defRPr/>
              </a:pPr>
              <a:t>‹#›</a:t>
            </a:fld>
            <a:endParaRPr lang="en-US" altLang="en-US"/>
          </a:p>
        </p:txBody>
      </p:sp>
    </p:spTree>
    <p:extLst>
      <p:ext uri="{BB962C8B-B14F-4D97-AF65-F5344CB8AC3E}">
        <p14:creationId xmlns:p14="http://schemas.microsoft.com/office/powerpoint/2010/main" val="133119886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4" name="Footer Placeholder 3"/>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5" name="Slide Number Placeholder 4"/>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F1E4684D-E70B-4123-AB8D-13D66F1E5E93}" type="slidenum">
              <a:rPr lang="en-US" altLang="en-US"/>
              <a:pPr>
                <a:defRPr/>
              </a:pPr>
              <a:t>‹#›</a:t>
            </a:fld>
            <a:endParaRPr lang="en-US" altLang="en-US"/>
          </a:p>
        </p:txBody>
      </p:sp>
    </p:spTree>
    <p:extLst>
      <p:ext uri="{BB962C8B-B14F-4D97-AF65-F5344CB8AC3E}">
        <p14:creationId xmlns:p14="http://schemas.microsoft.com/office/powerpoint/2010/main" val="154705413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3" name="Footer Placeholder 2"/>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4" name="Slide Number Placeholder 3"/>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1543E434-FE7F-44C7-BAB0-C130CE557D6C}" type="slidenum">
              <a:rPr lang="en-US" altLang="en-US"/>
              <a:pPr>
                <a:defRPr/>
              </a:pPr>
              <a:t>‹#›</a:t>
            </a:fld>
            <a:endParaRPr lang="en-US" altLang="en-US"/>
          </a:p>
        </p:txBody>
      </p:sp>
    </p:spTree>
    <p:extLst>
      <p:ext uri="{BB962C8B-B14F-4D97-AF65-F5344CB8AC3E}">
        <p14:creationId xmlns:p14="http://schemas.microsoft.com/office/powerpoint/2010/main" val="34816186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6" name="Footer Placeholder 5"/>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99961E0E-8275-4282-A441-518B53C63C8C}" type="slidenum">
              <a:rPr lang="en-US" altLang="en-US"/>
              <a:pPr>
                <a:defRPr/>
              </a:pPr>
              <a:t>‹#›</a:t>
            </a:fld>
            <a:endParaRPr lang="en-US" altLang="en-US"/>
          </a:p>
        </p:txBody>
      </p:sp>
    </p:spTree>
    <p:extLst>
      <p:ext uri="{BB962C8B-B14F-4D97-AF65-F5344CB8AC3E}">
        <p14:creationId xmlns:p14="http://schemas.microsoft.com/office/powerpoint/2010/main" val="230412129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6" name="Footer Placeholder 5"/>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F301AB15-2695-4A4C-A324-773B52C1EE2F}" type="slidenum">
              <a:rPr lang="en-US" altLang="en-US"/>
              <a:pPr>
                <a:defRPr/>
              </a:pPr>
              <a:t>‹#›</a:t>
            </a:fld>
            <a:endParaRPr lang="en-US" altLang="en-US"/>
          </a:p>
        </p:txBody>
      </p:sp>
    </p:spTree>
    <p:extLst>
      <p:ext uri="{BB962C8B-B14F-4D97-AF65-F5344CB8AC3E}">
        <p14:creationId xmlns:p14="http://schemas.microsoft.com/office/powerpoint/2010/main" val="3785630060"/>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5" name="Footer Placeholder 4"/>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84F8CCE3-04A3-45C3-AF30-9A9E3371BF36}" type="slidenum">
              <a:rPr lang="en-US" altLang="en-US"/>
              <a:pPr>
                <a:defRPr/>
              </a:pPr>
              <a:t>‹#›</a:t>
            </a:fld>
            <a:endParaRPr lang="en-US" altLang="en-US"/>
          </a:p>
        </p:txBody>
      </p:sp>
    </p:spTree>
    <p:extLst>
      <p:ext uri="{BB962C8B-B14F-4D97-AF65-F5344CB8AC3E}">
        <p14:creationId xmlns:p14="http://schemas.microsoft.com/office/powerpoint/2010/main" val="180303856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5" name="Footer Placeholder 4"/>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34EB48C5-F97B-4F20-87B6-6E91D4666A5B}" type="slidenum">
              <a:rPr lang="en-US" altLang="en-US"/>
              <a:pPr>
                <a:defRPr/>
              </a:pPr>
              <a:t>‹#›</a:t>
            </a:fld>
            <a:endParaRPr lang="en-US" altLang="en-US"/>
          </a:p>
        </p:txBody>
      </p:sp>
    </p:spTree>
    <p:extLst>
      <p:ext uri="{BB962C8B-B14F-4D97-AF65-F5344CB8AC3E}">
        <p14:creationId xmlns:p14="http://schemas.microsoft.com/office/powerpoint/2010/main" val="465577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2C35EFB-10B0-44D4-8A7F-192607A21AAB}" type="datetime1">
              <a:rPr lang="en-US" altLang="en-US"/>
              <a:pPr>
                <a:defRPr/>
              </a:pPr>
              <a:t>1/22/2021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CB398103-58A9-4000-820F-A5F0EC6F188C}" type="slidenum">
              <a:rPr lang="en-US" altLang="en-US"/>
              <a:pPr>
                <a:defRPr/>
              </a:pPr>
              <a:t>‹#›</a:t>
            </a:fld>
            <a:endParaRPr lang="en-US" altLang="en-US"/>
          </a:p>
        </p:txBody>
      </p:sp>
    </p:spTree>
    <p:extLst>
      <p:ext uri="{BB962C8B-B14F-4D97-AF65-F5344CB8AC3E}">
        <p14:creationId xmlns:p14="http://schemas.microsoft.com/office/powerpoint/2010/main" val="95401084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lvl1pPr>
              <a:defRPr>
                <a:latin typeface="Arial" charset="0"/>
                <a:ea typeface="ＭＳ Ｐゴシック" pitchFamily="34" charset="-128"/>
              </a:defRPr>
            </a:lvl1pPr>
          </a:lstStyle>
          <a:p>
            <a:pPr>
              <a:defRPr/>
            </a:pPr>
            <a:endParaRPr lang="en-US" altLang="en-US"/>
          </a:p>
        </p:txBody>
      </p:sp>
      <p:sp>
        <p:nvSpPr>
          <p:cNvPr id="4" name="Footer Placeholder 3"/>
          <p:cNvSpPr>
            <a:spLocks noGrp="1"/>
          </p:cNvSpPr>
          <p:nvPr>
            <p:ph type="ftr" sz="quarter" idx="11"/>
          </p:nvPr>
        </p:nvSpPr>
        <p:spPr/>
        <p:txBody>
          <a:bodyPr/>
          <a:lstStyle>
            <a:lvl1pPr>
              <a:defRPr>
                <a:latin typeface="Arial" charset="0"/>
                <a:ea typeface="ＭＳ Ｐゴシック" pitchFamily="34" charset="-128"/>
              </a:defRPr>
            </a:lvl1pPr>
          </a:lstStyle>
          <a:p>
            <a:pPr>
              <a:defRPr/>
            </a:pPr>
            <a:endParaRPr lang="en-US" altLang="en-US"/>
          </a:p>
        </p:txBody>
      </p:sp>
      <p:sp>
        <p:nvSpPr>
          <p:cNvPr id="5" name="Slide Number Placeholder 4"/>
          <p:cNvSpPr>
            <a:spLocks noGrp="1"/>
          </p:cNvSpPr>
          <p:nvPr>
            <p:ph type="sldNum" sz="quarter" idx="12"/>
          </p:nvPr>
        </p:nvSpPr>
        <p:spPr/>
        <p:txBody>
          <a:bodyPr/>
          <a:lstStyle>
            <a:lvl1pPr>
              <a:defRPr smtClean="0">
                <a:ea typeface="ＭＳ Ｐゴシック" panose="020B0600070205080204" pitchFamily="34" charset="-128"/>
              </a:defRPr>
            </a:lvl1pPr>
          </a:lstStyle>
          <a:p>
            <a:pPr>
              <a:defRPr/>
            </a:pPr>
            <a:fld id="{41101128-A2E8-406F-8168-BEEFDA9EF5AB}" type="slidenum">
              <a:rPr lang="en-US" altLang="en-US"/>
              <a:pPr>
                <a:defRPr/>
              </a:pPr>
              <a:t>‹#›</a:t>
            </a:fld>
            <a:endParaRPr lang="en-US" altLang="en-US"/>
          </a:p>
        </p:txBody>
      </p:sp>
    </p:spTree>
    <p:extLst>
      <p:ext uri="{BB962C8B-B14F-4D97-AF65-F5344CB8AC3E}">
        <p14:creationId xmlns:p14="http://schemas.microsoft.com/office/powerpoint/2010/main" val="844747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FD4F244-86B5-48FB-A29D-E24CFC6E9809}" type="datetime1">
              <a:rPr lang="en-US" altLang="en-US"/>
              <a:pPr>
                <a:defRPr/>
              </a:pPr>
              <a:t>1/22/2021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4D6F7A2-3B18-4489-817F-79D308D17C71}" type="slidenum">
              <a:rPr lang="en-US" altLang="en-US"/>
              <a:pPr>
                <a:defRPr/>
              </a:pPr>
              <a:t>‹#›</a:t>
            </a:fld>
            <a:endParaRPr lang="en-US" altLang="en-US"/>
          </a:p>
        </p:txBody>
      </p:sp>
    </p:spTree>
    <p:extLst>
      <p:ext uri="{BB962C8B-B14F-4D97-AF65-F5344CB8AC3E}">
        <p14:creationId xmlns:p14="http://schemas.microsoft.com/office/powerpoint/2010/main" val="21478923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E29663E0-7F5E-4A59-B9DA-1185A978222D}" type="datetime1">
              <a:rPr lang="en-US" altLang="en-US"/>
              <a:pPr>
                <a:defRPr/>
              </a:pPr>
              <a:t>1/22/2021</a:t>
            </a:fld>
            <a:endParaRPr lang="en-US" alt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8FAB1375-8275-497F-9885-D745DD7EBDD5}" type="slidenum">
              <a:rPr lang="en-US" altLang="en-US"/>
              <a:pPr>
                <a:defRPr/>
              </a:pPr>
              <a:t>‹#›</a:t>
            </a:fld>
            <a:endParaRPr lang="en-US" altLang="en-US"/>
          </a:p>
        </p:txBody>
      </p:sp>
    </p:spTree>
    <p:extLst>
      <p:ext uri="{BB962C8B-B14F-4D97-AF65-F5344CB8AC3E}">
        <p14:creationId xmlns:p14="http://schemas.microsoft.com/office/powerpoint/2010/main" val="37833249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41D29390-72F3-4F0B-86CF-76933E18660C}" type="datetime1">
              <a:rPr lang="en-US" altLang="en-US"/>
              <a:pPr>
                <a:defRPr/>
              </a:pPr>
              <a:t>1/22/2021</a:t>
            </a:fld>
            <a:endParaRPr lang="en-US" alt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8969E0F6-E3DB-4EAC-879E-D10574037868}" type="slidenum">
              <a:rPr lang="en-US" altLang="en-US"/>
              <a:pPr>
                <a:defRPr/>
              </a:pPr>
              <a:t>‹#›</a:t>
            </a:fld>
            <a:endParaRPr lang="en-US" altLang="en-US"/>
          </a:p>
        </p:txBody>
      </p:sp>
    </p:spTree>
    <p:extLst>
      <p:ext uri="{BB962C8B-B14F-4D97-AF65-F5344CB8AC3E}">
        <p14:creationId xmlns:p14="http://schemas.microsoft.com/office/powerpoint/2010/main" val="13331634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174BC452-5CB3-4D36-BF52-E007F3E8429B}" type="datetime1">
              <a:rPr lang="en-US" altLang="en-US"/>
              <a:pPr>
                <a:defRPr/>
              </a:pPr>
              <a:t>1/22/2021</a:t>
            </a:fld>
            <a:endParaRPr lang="en-US" alt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8D5A403E-A947-4C58-8E6E-0028A4FF2231}" type="slidenum">
              <a:rPr lang="en-US" altLang="en-US"/>
              <a:pPr>
                <a:defRPr/>
              </a:pPr>
              <a:t>‹#›</a:t>
            </a:fld>
            <a:endParaRPr lang="en-US" altLang="en-US"/>
          </a:p>
        </p:txBody>
      </p:sp>
    </p:spTree>
    <p:extLst>
      <p:ext uri="{BB962C8B-B14F-4D97-AF65-F5344CB8AC3E}">
        <p14:creationId xmlns:p14="http://schemas.microsoft.com/office/powerpoint/2010/main" val="3299322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37045783-4356-4C8F-AB66-B8C9AA0B4CA9}" type="datetime1">
              <a:rPr lang="en-US" altLang="en-US"/>
              <a:pPr>
                <a:defRPr/>
              </a:pPr>
              <a:t>1/22/2021</a:t>
            </a:fld>
            <a:endParaRPr lang="en-US" alt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92627F2B-D178-4252-B99C-BB900AFF3ED8}" type="slidenum">
              <a:rPr lang="en-US" altLang="en-US"/>
              <a:pPr>
                <a:defRPr/>
              </a:pPr>
              <a:t>‹#›</a:t>
            </a:fld>
            <a:endParaRPr lang="en-US" altLang="en-US"/>
          </a:p>
        </p:txBody>
      </p:sp>
    </p:spTree>
    <p:extLst>
      <p:ext uri="{BB962C8B-B14F-4D97-AF65-F5344CB8AC3E}">
        <p14:creationId xmlns:p14="http://schemas.microsoft.com/office/powerpoint/2010/main" val="11772926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3EB07F14-7D66-4180-8FC7-B236178B83BB}" type="datetime1">
              <a:rPr lang="en-US" altLang="en-US"/>
              <a:pPr>
                <a:defRPr/>
              </a:pPr>
              <a:t>1/22/2021</a:t>
            </a:fld>
            <a:endParaRPr lang="en-US" alt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9" name="Slide Number Placeholder 8"/>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64FDE5D3-49C6-4DA2-B1B7-4E38C77EA23C}" type="slidenum">
              <a:rPr lang="en-US" altLang="en-US"/>
              <a:pPr>
                <a:defRPr/>
              </a:pPr>
              <a:t>‹#›</a:t>
            </a:fld>
            <a:endParaRPr lang="en-US" altLang="en-US"/>
          </a:p>
        </p:txBody>
      </p:sp>
    </p:spTree>
    <p:extLst>
      <p:ext uri="{BB962C8B-B14F-4D97-AF65-F5344CB8AC3E}">
        <p14:creationId xmlns:p14="http://schemas.microsoft.com/office/powerpoint/2010/main" val="808467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D53744D0-E457-40E0-A89E-A72943CEE194}" type="datetime1">
              <a:rPr lang="en-US" altLang="en-US"/>
              <a:pPr>
                <a:defRPr/>
              </a:pPr>
              <a:t>1/22/2021</a:t>
            </a:fld>
            <a:endParaRPr lang="en-US" alt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5" name="Slide Number Placeholder 4"/>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CD681FA0-C4BA-4D7A-AB82-D598CE4D6E69}" type="slidenum">
              <a:rPr lang="en-US" altLang="en-US"/>
              <a:pPr>
                <a:defRPr/>
              </a:pPr>
              <a:t>‹#›</a:t>
            </a:fld>
            <a:endParaRPr lang="en-US" altLang="en-US"/>
          </a:p>
        </p:txBody>
      </p:sp>
    </p:spTree>
    <p:extLst>
      <p:ext uri="{BB962C8B-B14F-4D97-AF65-F5344CB8AC3E}">
        <p14:creationId xmlns:p14="http://schemas.microsoft.com/office/powerpoint/2010/main" val="10827719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DE543B25-10B2-498E-A914-4A8943888151}" type="datetime1">
              <a:rPr lang="en-US" altLang="en-US"/>
              <a:pPr>
                <a:defRPr/>
              </a:pPr>
              <a:t>1/22/2021</a:t>
            </a:fld>
            <a:endParaRPr lang="en-US" alt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4" name="Slide Number Placeholder 3"/>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7EFBA478-3ABE-450D-8B57-9C780A546E34}" type="slidenum">
              <a:rPr lang="en-US" altLang="en-US"/>
              <a:pPr>
                <a:defRPr/>
              </a:pPr>
              <a:t>‹#›</a:t>
            </a:fld>
            <a:endParaRPr lang="en-US" altLang="en-US"/>
          </a:p>
        </p:txBody>
      </p:sp>
    </p:spTree>
    <p:extLst>
      <p:ext uri="{BB962C8B-B14F-4D97-AF65-F5344CB8AC3E}">
        <p14:creationId xmlns:p14="http://schemas.microsoft.com/office/powerpoint/2010/main" val="250649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4F8D70B-5F84-452E-BD91-EB10EF6700E9}" type="slidenum">
              <a:rPr lang="en-US" altLang="en-US"/>
              <a:pPr>
                <a:defRPr/>
              </a:pPr>
              <a:t>‹#›</a:t>
            </a:fld>
            <a:endParaRPr lang="en-US" altLang="en-US"/>
          </a:p>
        </p:txBody>
      </p:sp>
    </p:spTree>
    <p:extLst>
      <p:ext uri="{BB962C8B-B14F-4D97-AF65-F5344CB8AC3E}">
        <p14:creationId xmlns:p14="http://schemas.microsoft.com/office/powerpoint/2010/main" val="1876296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E869756B-4447-4816-9E61-50F0648DBB0B}" type="datetime1">
              <a:rPr lang="en-US" altLang="en-US"/>
              <a:pPr>
                <a:defRPr/>
              </a:pPr>
              <a:t>1/22/2021</a:t>
            </a:fld>
            <a:endParaRPr lang="en-US" alt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0A0181FF-8719-4A8F-9856-977BEB7A0436}" type="slidenum">
              <a:rPr lang="en-US" altLang="en-US"/>
              <a:pPr>
                <a:defRPr/>
              </a:pPr>
              <a:t>‹#›</a:t>
            </a:fld>
            <a:endParaRPr lang="en-US" altLang="en-US"/>
          </a:p>
        </p:txBody>
      </p:sp>
    </p:spTree>
    <p:extLst>
      <p:ext uri="{BB962C8B-B14F-4D97-AF65-F5344CB8AC3E}">
        <p14:creationId xmlns:p14="http://schemas.microsoft.com/office/powerpoint/2010/main" val="2909676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13724E27-8340-4F82-9D46-A24D89F53A26}" type="datetime1">
              <a:rPr lang="en-US" altLang="en-US"/>
              <a:pPr>
                <a:defRPr/>
              </a:pPr>
              <a:t>1/22/2021</a:t>
            </a:fld>
            <a:endParaRPr lang="en-US" alt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7" name="Slide Number Placeholder 6"/>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2D5AE64F-40BA-4243-8469-0496C65965F8}" type="slidenum">
              <a:rPr lang="en-US" altLang="en-US"/>
              <a:pPr>
                <a:defRPr/>
              </a:pPr>
              <a:t>‹#›</a:t>
            </a:fld>
            <a:endParaRPr lang="en-US" altLang="en-US"/>
          </a:p>
        </p:txBody>
      </p:sp>
    </p:spTree>
    <p:extLst>
      <p:ext uri="{BB962C8B-B14F-4D97-AF65-F5344CB8AC3E}">
        <p14:creationId xmlns:p14="http://schemas.microsoft.com/office/powerpoint/2010/main" val="10013953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9061B608-157A-48C8-A3A5-10A4BB06B004}" type="datetime1">
              <a:rPr lang="en-US" altLang="en-US"/>
              <a:pPr>
                <a:defRPr/>
              </a:pPr>
              <a:t>1/22/2021</a:t>
            </a:fld>
            <a:endParaRPr lang="en-US" alt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DD4CB58E-3FF5-404C-80C3-19B3C0394724}" type="slidenum">
              <a:rPr lang="en-US" altLang="en-US"/>
              <a:pPr>
                <a:defRPr/>
              </a:pPr>
              <a:t>‹#›</a:t>
            </a:fld>
            <a:endParaRPr lang="en-US" altLang="en-US"/>
          </a:p>
        </p:txBody>
      </p:sp>
    </p:spTree>
    <p:extLst>
      <p:ext uri="{BB962C8B-B14F-4D97-AF65-F5344CB8AC3E}">
        <p14:creationId xmlns:p14="http://schemas.microsoft.com/office/powerpoint/2010/main" val="25664719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fld id="{1FC76119-CE55-4731-BA8C-3C6C04B0175C}" type="datetime1">
              <a:rPr lang="en-US" altLang="en-US"/>
              <a:pPr>
                <a:defRPr/>
              </a:pPr>
              <a:t>1/22/2021</a:t>
            </a:fld>
            <a:endParaRPr lang="en-US" alt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fontAlgn="base">
              <a:spcBef>
                <a:spcPct val="0"/>
              </a:spcBef>
              <a:spcAft>
                <a:spcPct val="0"/>
              </a:spcAft>
              <a:defRPr>
                <a:solidFill>
                  <a:srgbClr val="898989"/>
                </a:solidFill>
                <a:latin typeface="Arial" charset="0"/>
                <a:ea typeface="ＭＳ Ｐゴシック" pitchFamily="34" charset="-128"/>
                <a:cs typeface="Arial" charset="0"/>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smtClean="0">
                <a:latin typeface="Arial" panose="020B0604020202020204" pitchFamily="34" charset="0"/>
                <a:ea typeface="ＭＳ Ｐゴシック" panose="020B0600070205080204" pitchFamily="34" charset="-128"/>
                <a:cs typeface="Arial" panose="020B0604020202020204" pitchFamily="34" charset="0"/>
              </a:defRPr>
            </a:lvl1pPr>
          </a:lstStyle>
          <a:p>
            <a:pPr>
              <a:defRPr/>
            </a:pPr>
            <a:fld id="{FB9C93AB-39C2-40F4-B0D9-43E050F2BF99}" type="slidenum">
              <a:rPr lang="en-US" altLang="en-US"/>
              <a:pPr>
                <a:defRPr/>
              </a:pPr>
              <a:t>‹#›</a:t>
            </a:fld>
            <a:endParaRPr lang="en-US" altLang="en-US"/>
          </a:p>
        </p:txBody>
      </p:sp>
    </p:spTree>
    <p:extLst>
      <p:ext uri="{BB962C8B-B14F-4D97-AF65-F5344CB8AC3E}">
        <p14:creationId xmlns:p14="http://schemas.microsoft.com/office/powerpoint/2010/main" val="20839767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669E77AF-FEB0-40F9-B0C3-8DA2699BE810}" type="slidenum">
              <a:rPr lang="en-US" altLang="en-US"/>
              <a:pPr>
                <a:defRPr/>
              </a:pPr>
              <a:t>‹#›</a:t>
            </a:fld>
            <a:endParaRPr lang="en-US" altLang="en-US"/>
          </a:p>
        </p:txBody>
      </p:sp>
    </p:spTree>
    <p:extLst>
      <p:ext uri="{BB962C8B-B14F-4D97-AF65-F5344CB8AC3E}">
        <p14:creationId xmlns:p14="http://schemas.microsoft.com/office/powerpoint/2010/main" val="41880270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01D5E3C-3896-48DD-A9D7-88A29C27137A}" type="slidenum">
              <a:rPr lang="en-US" altLang="en-US"/>
              <a:pPr>
                <a:defRPr/>
              </a:pPr>
              <a:t>‹#›</a:t>
            </a:fld>
            <a:endParaRPr lang="en-US" altLang="en-US"/>
          </a:p>
        </p:txBody>
      </p:sp>
    </p:spTree>
    <p:extLst>
      <p:ext uri="{BB962C8B-B14F-4D97-AF65-F5344CB8AC3E}">
        <p14:creationId xmlns:p14="http://schemas.microsoft.com/office/powerpoint/2010/main" val="17253664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A64A420-61BD-4234-A6D0-AFAD3F272271}" type="slidenum">
              <a:rPr lang="en-US" altLang="en-US"/>
              <a:pPr>
                <a:defRPr/>
              </a:pPr>
              <a:t>‹#›</a:t>
            </a:fld>
            <a:endParaRPr lang="en-US" altLang="en-US"/>
          </a:p>
        </p:txBody>
      </p:sp>
    </p:spTree>
    <p:extLst>
      <p:ext uri="{BB962C8B-B14F-4D97-AF65-F5344CB8AC3E}">
        <p14:creationId xmlns:p14="http://schemas.microsoft.com/office/powerpoint/2010/main" val="12980107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9BF96644-CC9F-49DC-B4C3-DFA721E6C4E8}" type="slidenum">
              <a:rPr lang="en-US" altLang="en-US"/>
              <a:pPr>
                <a:defRPr/>
              </a:pPr>
              <a:t>‹#›</a:t>
            </a:fld>
            <a:endParaRPr lang="en-US" altLang="en-US"/>
          </a:p>
        </p:txBody>
      </p:sp>
    </p:spTree>
    <p:extLst>
      <p:ext uri="{BB962C8B-B14F-4D97-AF65-F5344CB8AC3E}">
        <p14:creationId xmlns:p14="http://schemas.microsoft.com/office/powerpoint/2010/main" val="21382474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1DB6CBF3-875E-4249-9525-7C2CCB50D6A0}" type="slidenum">
              <a:rPr lang="en-US" altLang="en-US"/>
              <a:pPr>
                <a:defRPr/>
              </a:pPr>
              <a:t>‹#›</a:t>
            </a:fld>
            <a:endParaRPr lang="en-US" altLang="en-US"/>
          </a:p>
        </p:txBody>
      </p:sp>
    </p:spTree>
    <p:extLst>
      <p:ext uri="{BB962C8B-B14F-4D97-AF65-F5344CB8AC3E}">
        <p14:creationId xmlns:p14="http://schemas.microsoft.com/office/powerpoint/2010/main" val="36631761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5"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C6045CF4-622C-4503-A12D-458DBAB079CB}" type="slidenum">
              <a:rPr lang="en-US" altLang="en-US"/>
              <a:pPr>
                <a:defRPr/>
              </a:pPr>
              <a:t>‹#›</a:t>
            </a:fld>
            <a:endParaRPr lang="en-US" altLang="en-US"/>
          </a:p>
        </p:txBody>
      </p:sp>
    </p:spTree>
    <p:extLst>
      <p:ext uri="{BB962C8B-B14F-4D97-AF65-F5344CB8AC3E}">
        <p14:creationId xmlns:p14="http://schemas.microsoft.com/office/powerpoint/2010/main" val="148193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B0CD0AC-2320-4565-B7CF-DF04B39A2F07}" type="slidenum">
              <a:rPr lang="en-US" altLang="en-US"/>
              <a:pPr>
                <a:defRPr/>
              </a:pPr>
              <a:t>‹#›</a:t>
            </a:fld>
            <a:endParaRPr lang="en-US" altLang="en-US"/>
          </a:p>
        </p:txBody>
      </p:sp>
    </p:spTree>
    <p:extLst>
      <p:ext uri="{BB962C8B-B14F-4D97-AF65-F5344CB8AC3E}">
        <p14:creationId xmlns:p14="http://schemas.microsoft.com/office/powerpoint/2010/main" val="22905743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4"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F9469FE-8663-4353-A969-6F32EC62311A}" type="slidenum">
              <a:rPr lang="en-US" altLang="en-US"/>
              <a:pPr>
                <a:defRPr/>
              </a:pPr>
              <a:t>‹#›</a:t>
            </a:fld>
            <a:endParaRPr lang="en-US" altLang="en-US"/>
          </a:p>
        </p:txBody>
      </p:sp>
    </p:spTree>
    <p:extLst>
      <p:ext uri="{BB962C8B-B14F-4D97-AF65-F5344CB8AC3E}">
        <p14:creationId xmlns:p14="http://schemas.microsoft.com/office/powerpoint/2010/main" val="7344224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71319E99-AA61-494A-8DA0-76B4A0CB25E0}" type="slidenum">
              <a:rPr lang="en-US" altLang="en-US"/>
              <a:pPr>
                <a:defRPr/>
              </a:pPr>
              <a:t>‹#›</a:t>
            </a:fld>
            <a:endParaRPr lang="en-US" altLang="en-US"/>
          </a:p>
        </p:txBody>
      </p:sp>
    </p:spTree>
    <p:extLst>
      <p:ext uri="{BB962C8B-B14F-4D97-AF65-F5344CB8AC3E}">
        <p14:creationId xmlns:p14="http://schemas.microsoft.com/office/powerpoint/2010/main" val="35745379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B9DD6D4A-BBF2-4858-B121-53D1F781C19F}" type="slidenum">
              <a:rPr lang="en-US" altLang="en-US"/>
              <a:pPr>
                <a:defRPr/>
              </a:pPr>
              <a:t>‹#›</a:t>
            </a:fld>
            <a:endParaRPr lang="en-US" altLang="en-US"/>
          </a:p>
        </p:txBody>
      </p:sp>
    </p:spTree>
    <p:extLst>
      <p:ext uri="{BB962C8B-B14F-4D97-AF65-F5344CB8AC3E}">
        <p14:creationId xmlns:p14="http://schemas.microsoft.com/office/powerpoint/2010/main" val="34497207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528634A-21FF-4E9E-822F-CFAB5585214F}" type="slidenum">
              <a:rPr lang="en-US" altLang="en-US"/>
              <a:pPr>
                <a:defRPr/>
              </a:pPr>
              <a:t>‹#›</a:t>
            </a:fld>
            <a:endParaRPr lang="en-US" altLang="en-US"/>
          </a:p>
        </p:txBody>
      </p:sp>
    </p:spTree>
    <p:extLst>
      <p:ext uri="{BB962C8B-B14F-4D97-AF65-F5344CB8AC3E}">
        <p14:creationId xmlns:p14="http://schemas.microsoft.com/office/powerpoint/2010/main" val="22955594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D6FC4196-592B-4677-9E14-F35961A4011A}" type="slidenum">
              <a:rPr lang="en-US" altLang="en-US"/>
              <a:pPr>
                <a:defRPr/>
              </a:pPr>
              <a:t>‹#›</a:t>
            </a:fld>
            <a:endParaRPr lang="en-US" altLang="en-US"/>
          </a:p>
        </p:txBody>
      </p:sp>
    </p:spTree>
    <p:extLst>
      <p:ext uri="{BB962C8B-B14F-4D97-AF65-F5344CB8AC3E}">
        <p14:creationId xmlns:p14="http://schemas.microsoft.com/office/powerpoint/2010/main" val="12643602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AE95B1-C362-4340-A337-077E5BA37122}" type="slidenum">
              <a:rPr lang="en-US" altLang="en-US"/>
              <a:pPr>
                <a:defRPr/>
              </a:pPr>
              <a:t>‹#›</a:t>
            </a:fld>
            <a:endParaRPr lang="en-US" altLang="en-US"/>
          </a:p>
        </p:txBody>
      </p:sp>
    </p:spTree>
    <p:extLst>
      <p:ext uri="{BB962C8B-B14F-4D97-AF65-F5344CB8AC3E}">
        <p14:creationId xmlns:p14="http://schemas.microsoft.com/office/powerpoint/2010/main" val="10269095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42FFBC-F44A-4D5C-B412-52FB6BDC9F24}" type="slidenum">
              <a:rPr lang="en-US" altLang="en-US"/>
              <a:pPr>
                <a:defRPr/>
              </a:pPr>
              <a:t>‹#›</a:t>
            </a:fld>
            <a:endParaRPr lang="en-US" altLang="en-US"/>
          </a:p>
        </p:txBody>
      </p:sp>
    </p:spTree>
    <p:extLst>
      <p:ext uri="{BB962C8B-B14F-4D97-AF65-F5344CB8AC3E}">
        <p14:creationId xmlns:p14="http://schemas.microsoft.com/office/powerpoint/2010/main" val="8684387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429D95-E0D2-4DF7-8EE1-4B34E9C56FAA}" type="slidenum">
              <a:rPr lang="en-US" altLang="en-US"/>
              <a:pPr>
                <a:defRPr/>
              </a:pPr>
              <a:t>‹#›</a:t>
            </a:fld>
            <a:endParaRPr lang="en-US" altLang="en-US"/>
          </a:p>
        </p:txBody>
      </p:sp>
    </p:spTree>
    <p:extLst>
      <p:ext uri="{BB962C8B-B14F-4D97-AF65-F5344CB8AC3E}">
        <p14:creationId xmlns:p14="http://schemas.microsoft.com/office/powerpoint/2010/main" val="15953199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1FD4DA-E5A9-400F-A576-467CEC4F94A9}" type="slidenum">
              <a:rPr lang="en-US" altLang="en-US"/>
              <a:pPr>
                <a:defRPr/>
              </a:pPr>
              <a:t>‹#›</a:t>
            </a:fld>
            <a:endParaRPr lang="en-US" altLang="en-US"/>
          </a:p>
        </p:txBody>
      </p:sp>
    </p:spTree>
    <p:extLst>
      <p:ext uri="{BB962C8B-B14F-4D97-AF65-F5344CB8AC3E}">
        <p14:creationId xmlns:p14="http://schemas.microsoft.com/office/powerpoint/2010/main" val="31239044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C6D776-28EB-4CA5-A411-1F7F9A9F5F83}" type="slidenum">
              <a:rPr lang="en-US" altLang="en-US"/>
              <a:pPr>
                <a:defRPr/>
              </a:pPr>
              <a:t>‹#›</a:t>
            </a:fld>
            <a:endParaRPr lang="en-US" altLang="en-US"/>
          </a:p>
        </p:txBody>
      </p:sp>
    </p:spTree>
    <p:extLst>
      <p:ext uri="{BB962C8B-B14F-4D97-AF65-F5344CB8AC3E}">
        <p14:creationId xmlns:p14="http://schemas.microsoft.com/office/powerpoint/2010/main" val="3025108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D3E3B97-8818-4B02-A93F-ABC828E026AA}" type="slidenum">
              <a:rPr lang="en-US" altLang="en-US"/>
              <a:pPr>
                <a:defRPr/>
              </a:pPr>
              <a:t>‹#›</a:t>
            </a:fld>
            <a:endParaRPr lang="en-US" altLang="en-US"/>
          </a:p>
        </p:txBody>
      </p:sp>
    </p:spTree>
    <p:extLst>
      <p:ext uri="{BB962C8B-B14F-4D97-AF65-F5344CB8AC3E}">
        <p14:creationId xmlns:p14="http://schemas.microsoft.com/office/powerpoint/2010/main" val="30466189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7B49D74-7BDA-4F75-A4CB-A9AAE426A35D}" type="slidenum">
              <a:rPr lang="en-US" altLang="en-US"/>
              <a:pPr>
                <a:defRPr/>
              </a:pPr>
              <a:t>‹#›</a:t>
            </a:fld>
            <a:endParaRPr lang="en-US" altLang="en-US"/>
          </a:p>
        </p:txBody>
      </p:sp>
    </p:spTree>
    <p:extLst>
      <p:ext uri="{BB962C8B-B14F-4D97-AF65-F5344CB8AC3E}">
        <p14:creationId xmlns:p14="http://schemas.microsoft.com/office/powerpoint/2010/main" val="20788587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6BC1C3F-CF97-4A70-A4C3-8E75D66016FF}" type="slidenum">
              <a:rPr lang="en-US" altLang="en-US"/>
              <a:pPr>
                <a:defRPr/>
              </a:pPr>
              <a:t>‹#›</a:t>
            </a:fld>
            <a:endParaRPr lang="en-US" altLang="en-US"/>
          </a:p>
        </p:txBody>
      </p:sp>
    </p:spTree>
    <p:extLst>
      <p:ext uri="{BB962C8B-B14F-4D97-AF65-F5344CB8AC3E}">
        <p14:creationId xmlns:p14="http://schemas.microsoft.com/office/powerpoint/2010/main" val="40453845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12F0A8-DAC5-459B-BE04-FCAF6DC7E675}" type="slidenum">
              <a:rPr lang="en-US" altLang="en-US"/>
              <a:pPr>
                <a:defRPr/>
              </a:pPr>
              <a:t>‹#›</a:t>
            </a:fld>
            <a:endParaRPr lang="en-US" altLang="en-US"/>
          </a:p>
        </p:txBody>
      </p:sp>
    </p:spTree>
    <p:extLst>
      <p:ext uri="{BB962C8B-B14F-4D97-AF65-F5344CB8AC3E}">
        <p14:creationId xmlns:p14="http://schemas.microsoft.com/office/powerpoint/2010/main" val="31384990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AD452A-B2BA-4B35-97B3-1A7C6D939531}" type="slidenum">
              <a:rPr lang="en-US" altLang="en-US"/>
              <a:pPr>
                <a:defRPr/>
              </a:pPr>
              <a:t>‹#›</a:t>
            </a:fld>
            <a:endParaRPr lang="en-US" altLang="en-US"/>
          </a:p>
        </p:txBody>
      </p:sp>
    </p:spTree>
    <p:extLst>
      <p:ext uri="{BB962C8B-B14F-4D97-AF65-F5344CB8AC3E}">
        <p14:creationId xmlns:p14="http://schemas.microsoft.com/office/powerpoint/2010/main" val="35105960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AF3DEA-A2C7-450D-A632-7E283BB07EE3}" type="slidenum">
              <a:rPr lang="en-US" altLang="en-US"/>
              <a:pPr>
                <a:defRPr/>
              </a:pPr>
              <a:t>‹#›</a:t>
            </a:fld>
            <a:endParaRPr lang="en-US" altLang="en-US"/>
          </a:p>
        </p:txBody>
      </p:sp>
    </p:spTree>
    <p:extLst>
      <p:ext uri="{BB962C8B-B14F-4D97-AF65-F5344CB8AC3E}">
        <p14:creationId xmlns:p14="http://schemas.microsoft.com/office/powerpoint/2010/main" val="28643765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E79461-E955-4C81-8933-F31166130F8D}" type="slidenum">
              <a:rPr lang="en-US" altLang="en-US"/>
              <a:pPr>
                <a:defRPr/>
              </a:pPr>
              <a:t>‹#›</a:t>
            </a:fld>
            <a:endParaRPr lang="en-US" altLang="en-US"/>
          </a:p>
        </p:txBody>
      </p:sp>
    </p:spTree>
    <p:extLst>
      <p:ext uri="{BB962C8B-B14F-4D97-AF65-F5344CB8AC3E}">
        <p14:creationId xmlns:p14="http://schemas.microsoft.com/office/powerpoint/2010/main" val="30300885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7BB608-6F02-458F-B4FC-11A6B9681119}" type="slidenum">
              <a:rPr lang="en-US" altLang="en-US"/>
              <a:pPr>
                <a:defRPr/>
              </a:pPr>
              <a:t>‹#›</a:t>
            </a:fld>
            <a:endParaRPr lang="en-US" altLang="en-US"/>
          </a:p>
        </p:txBody>
      </p:sp>
    </p:spTree>
    <p:extLst>
      <p:ext uri="{BB962C8B-B14F-4D97-AF65-F5344CB8AC3E}">
        <p14:creationId xmlns:p14="http://schemas.microsoft.com/office/powerpoint/2010/main" val="16923531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27DD34B-9509-4421-9AC7-A074F29EC561}" type="slidenum">
              <a:rPr lang="en-US" altLang="en-US"/>
              <a:pPr>
                <a:defRPr/>
              </a:pPr>
              <a:t>‹#›</a:t>
            </a:fld>
            <a:endParaRPr lang="en-US" altLang="en-US"/>
          </a:p>
        </p:txBody>
      </p:sp>
    </p:spTree>
    <p:extLst>
      <p:ext uri="{BB962C8B-B14F-4D97-AF65-F5344CB8AC3E}">
        <p14:creationId xmlns:p14="http://schemas.microsoft.com/office/powerpoint/2010/main" val="934029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62807B-C4D2-473E-BC50-6DF128EBA9DC}" type="slidenum">
              <a:rPr lang="en-US" altLang="en-US"/>
              <a:pPr>
                <a:defRPr/>
              </a:pPr>
              <a:t>‹#›</a:t>
            </a:fld>
            <a:endParaRPr lang="en-US" altLang="en-US"/>
          </a:p>
        </p:txBody>
      </p:sp>
    </p:spTree>
    <p:extLst>
      <p:ext uri="{BB962C8B-B14F-4D97-AF65-F5344CB8AC3E}">
        <p14:creationId xmlns:p14="http://schemas.microsoft.com/office/powerpoint/2010/main" val="40053891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37B539-116A-4D58-A758-5F106FB6DFD5}" type="slidenum">
              <a:rPr lang="en-US" altLang="en-US"/>
              <a:pPr>
                <a:defRPr/>
              </a:pPr>
              <a:t>‹#›</a:t>
            </a:fld>
            <a:endParaRPr lang="en-US" altLang="en-US"/>
          </a:p>
        </p:txBody>
      </p:sp>
    </p:spTree>
    <p:extLst>
      <p:ext uri="{BB962C8B-B14F-4D97-AF65-F5344CB8AC3E}">
        <p14:creationId xmlns:p14="http://schemas.microsoft.com/office/powerpoint/2010/main" val="1906341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7F4E4F0-7365-4648-9DA1-B6276BD7BB04}" type="slidenum">
              <a:rPr lang="en-US" altLang="en-US"/>
              <a:pPr>
                <a:defRPr/>
              </a:pPr>
              <a:t>‹#›</a:t>
            </a:fld>
            <a:endParaRPr lang="en-US" altLang="en-US"/>
          </a:p>
        </p:txBody>
      </p:sp>
    </p:spTree>
    <p:extLst>
      <p:ext uri="{BB962C8B-B14F-4D97-AF65-F5344CB8AC3E}">
        <p14:creationId xmlns:p14="http://schemas.microsoft.com/office/powerpoint/2010/main" val="15759326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302D11E-E7FD-4D43-A79A-5F1AE661F02F}" type="slidenum">
              <a:rPr lang="en-US" altLang="en-US"/>
              <a:pPr>
                <a:defRPr/>
              </a:pPr>
              <a:t>‹#›</a:t>
            </a:fld>
            <a:endParaRPr lang="en-US" altLang="en-US"/>
          </a:p>
        </p:txBody>
      </p:sp>
    </p:spTree>
    <p:extLst>
      <p:ext uri="{BB962C8B-B14F-4D97-AF65-F5344CB8AC3E}">
        <p14:creationId xmlns:p14="http://schemas.microsoft.com/office/powerpoint/2010/main" val="32615938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2C21937-B68C-458C-8781-EFB79E7E7F30}" type="slidenum">
              <a:rPr lang="en-US" altLang="en-US"/>
              <a:pPr>
                <a:defRPr/>
              </a:pPr>
              <a:t>‹#›</a:t>
            </a:fld>
            <a:endParaRPr lang="en-US" altLang="en-US"/>
          </a:p>
        </p:txBody>
      </p:sp>
    </p:spTree>
    <p:extLst>
      <p:ext uri="{BB962C8B-B14F-4D97-AF65-F5344CB8AC3E}">
        <p14:creationId xmlns:p14="http://schemas.microsoft.com/office/powerpoint/2010/main" val="27192066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C7877B4-C89D-4BB2-95F1-F8556385A93F}" type="slidenum">
              <a:rPr lang="en-US" altLang="en-US"/>
              <a:pPr>
                <a:defRPr/>
              </a:pPr>
              <a:t>‹#›</a:t>
            </a:fld>
            <a:endParaRPr lang="en-US" altLang="en-US"/>
          </a:p>
        </p:txBody>
      </p:sp>
    </p:spTree>
    <p:extLst>
      <p:ext uri="{BB962C8B-B14F-4D97-AF65-F5344CB8AC3E}">
        <p14:creationId xmlns:p14="http://schemas.microsoft.com/office/powerpoint/2010/main" val="26211299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DC37337-7F60-41E0-942A-1103D457A29F}" type="slidenum">
              <a:rPr lang="en-US" altLang="en-US"/>
              <a:pPr>
                <a:defRPr/>
              </a:pPr>
              <a:t>‹#›</a:t>
            </a:fld>
            <a:endParaRPr lang="en-US" altLang="en-US"/>
          </a:p>
        </p:txBody>
      </p:sp>
    </p:spTree>
    <p:extLst>
      <p:ext uri="{BB962C8B-B14F-4D97-AF65-F5344CB8AC3E}">
        <p14:creationId xmlns:p14="http://schemas.microsoft.com/office/powerpoint/2010/main" val="31655585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6426B1F-A3AF-4E22-B421-9189E7962AF9}" type="slidenum">
              <a:rPr lang="en-US" altLang="en-US"/>
              <a:pPr>
                <a:defRPr/>
              </a:pPr>
              <a:t>‹#›</a:t>
            </a:fld>
            <a:endParaRPr lang="en-US" altLang="en-US"/>
          </a:p>
        </p:txBody>
      </p:sp>
    </p:spTree>
    <p:extLst>
      <p:ext uri="{BB962C8B-B14F-4D97-AF65-F5344CB8AC3E}">
        <p14:creationId xmlns:p14="http://schemas.microsoft.com/office/powerpoint/2010/main" val="27766322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60D942-A552-4DB0-82C1-B17876EA7CF3}" type="slidenum">
              <a:rPr lang="en-US" altLang="en-US"/>
              <a:pPr>
                <a:defRPr/>
              </a:pPr>
              <a:t>‹#›</a:t>
            </a:fld>
            <a:endParaRPr lang="en-US" altLang="en-US"/>
          </a:p>
        </p:txBody>
      </p:sp>
    </p:spTree>
    <p:extLst>
      <p:ext uri="{BB962C8B-B14F-4D97-AF65-F5344CB8AC3E}">
        <p14:creationId xmlns:p14="http://schemas.microsoft.com/office/powerpoint/2010/main" val="28628418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A24B98-FDFF-4974-AA2C-8CDDFD959162}" type="slidenum">
              <a:rPr lang="en-US" altLang="en-US"/>
              <a:pPr>
                <a:defRPr/>
              </a:pPr>
              <a:t>‹#›</a:t>
            </a:fld>
            <a:endParaRPr lang="en-US" altLang="en-US"/>
          </a:p>
        </p:txBody>
      </p:sp>
    </p:spTree>
    <p:extLst>
      <p:ext uri="{BB962C8B-B14F-4D97-AF65-F5344CB8AC3E}">
        <p14:creationId xmlns:p14="http://schemas.microsoft.com/office/powerpoint/2010/main" val="24993435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8884F0-B4B6-4481-B671-A91B007DF084}" type="slidenum">
              <a:rPr lang="en-US" altLang="en-US"/>
              <a:pPr>
                <a:defRPr/>
              </a:pPr>
              <a:t>‹#›</a:t>
            </a:fld>
            <a:endParaRPr lang="en-US" altLang="en-US"/>
          </a:p>
        </p:txBody>
      </p:sp>
    </p:spTree>
    <p:extLst>
      <p:ext uri="{BB962C8B-B14F-4D97-AF65-F5344CB8AC3E}">
        <p14:creationId xmlns:p14="http://schemas.microsoft.com/office/powerpoint/2010/main" val="26172566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90BB79-41AD-426A-8E9D-D408E306948C}" type="slidenum">
              <a:rPr lang="en-US" altLang="en-US"/>
              <a:pPr>
                <a:defRPr/>
              </a:pPr>
              <a:t>‹#›</a:t>
            </a:fld>
            <a:endParaRPr lang="en-US" altLang="en-US"/>
          </a:p>
        </p:txBody>
      </p:sp>
    </p:spTree>
    <p:extLst>
      <p:ext uri="{BB962C8B-B14F-4D97-AF65-F5344CB8AC3E}">
        <p14:creationId xmlns:p14="http://schemas.microsoft.com/office/powerpoint/2010/main" val="38646315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AA3ADD-2C67-4B9B-B4BB-1727A85BEB7D}" type="slidenum">
              <a:rPr lang="en-US" altLang="en-US"/>
              <a:pPr>
                <a:defRPr/>
              </a:pPr>
              <a:t>‹#›</a:t>
            </a:fld>
            <a:endParaRPr lang="en-US" altLang="en-US"/>
          </a:p>
        </p:txBody>
      </p:sp>
    </p:spTree>
    <p:extLst>
      <p:ext uri="{BB962C8B-B14F-4D97-AF65-F5344CB8AC3E}">
        <p14:creationId xmlns:p14="http://schemas.microsoft.com/office/powerpoint/2010/main" val="392645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CA1502F-ED0D-46CF-A7F7-511AF16DCE45}" type="slidenum">
              <a:rPr lang="en-US" altLang="en-US"/>
              <a:pPr>
                <a:defRPr/>
              </a:pPr>
              <a:t>‹#›</a:t>
            </a:fld>
            <a:endParaRPr lang="en-US" altLang="en-US"/>
          </a:p>
        </p:txBody>
      </p:sp>
    </p:spTree>
    <p:extLst>
      <p:ext uri="{BB962C8B-B14F-4D97-AF65-F5344CB8AC3E}">
        <p14:creationId xmlns:p14="http://schemas.microsoft.com/office/powerpoint/2010/main" val="14261653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85FBD9B-4091-4154-ADC6-78B0449389BA}" type="slidenum">
              <a:rPr lang="en-US" altLang="en-US"/>
              <a:pPr>
                <a:defRPr/>
              </a:pPr>
              <a:t>‹#›</a:t>
            </a:fld>
            <a:endParaRPr lang="en-US" altLang="en-US"/>
          </a:p>
        </p:txBody>
      </p:sp>
    </p:spTree>
    <p:extLst>
      <p:ext uri="{BB962C8B-B14F-4D97-AF65-F5344CB8AC3E}">
        <p14:creationId xmlns:p14="http://schemas.microsoft.com/office/powerpoint/2010/main" val="54939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39B0CF1-1851-4799-85E4-B79B3D1E3AC0}" type="slidenum">
              <a:rPr lang="en-US" altLang="en-US"/>
              <a:pPr>
                <a:defRPr/>
              </a:pPr>
              <a:t>‹#›</a:t>
            </a:fld>
            <a:endParaRPr lang="en-US" altLang="en-US"/>
          </a:p>
        </p:txBody>
      </p:sp>
    </p:spTree>
    <p:extLst>
      <p:ext uri="{BB962C8B-B14F-4D97-AF65-F5344CB8AC3E}">
        <p14:creationId xmlns:p14="http://schemas.microsoft.com/office/powerpoint/2010/main" val="36220230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A43849C-4400-4E36-B5EA-DF07317E9F76}" type="slidenum">
              <a:rPr lang="en-US" altLang="en-US"/>
              <a:pPr>
                <a:defRPr/>
              </a:pPr>
              <a:t>‹#›</a:t>
            </a:fld>
            <a:endParaRPr lang="en-US" altLang="en-US"/>
          </a:p>
        </p:txBody>
      </p:sp>
    </p:spTree>
    <p:extLst>
      <p:ext uri="{BB962C8B-B14F-4D97-AF65-F5344CB8AC3E}">
        <p14:creationId xmlns:p14="http://schemas.microsoft.com/office/powerpoint/2010/main" val="3209810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D910F59-3A15-4A01-997C-2B07F94CA512}" type="slidenum">
              <a:rPr lang="en-US" altLang="en-US"/>
              <a:pPr>
                <a:defRPr/>
              </a:pPr>
              <a:t>‹#›</a:t>
            </a:fld>
            <a:endParaRPr lang="en-US" altLang="en-US"/>
          </a:p>
        </p:txBody>
      </p:sp>
    </p:spTree>
    <p:extLst>
      <p:ext uri="{BB962C8B-B14F-4D97-AF65-F5344CB8AC3E}">
        <p14:creationId xmlns:p14="http://schemas.microsoft.com/office/powerpoint/2010/main" val="10272957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5BC7F4-19CD-474B-B9D3-E0E319CE0166}" type="slidenum">
              <a:rPr lang="en-US" altLang="en-US"/>
              <a:pPr>
                <a:defRPr/>
              </a:pPr>
              <a:t>‹#›</a:t>
            </a:fld>
            <a:endParaRPr lang="en-US" altLang="en-US"/>
          </a:p>
        </p:txBody>
      </p:sp>
    </p:spTree>
    <p:extLst>
      <p:ext uri="{BB962C8B-B14F-4D97-AF65-F5344CB8AC3E}">
        <p14:creationId xmlns:p14="http://schemas.microsoft.com/office/powerpoint/2010/main" val="5676958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DC16EF-7EA6-4520-877B-7F76D7255E05}" type="slidenum">
              <a:rPr lang="en-US" altLang="en-US"/>
              <a:pPr>
                <a:defRPr/>
              </a:pPr>
              <a:t>‹#›</a:t>
            </a:fld>
            <a:endParaRPr lang="en-US" altLang="en-US"/>
          </a:p>
        </p:txBody>
      </p:sp>
    </p:spTree>
    <p:extLst>
      <p:ext uri="{BB962C8B-B14F-4D97-AF65-F5344CB8AC3E}">
        <p14:creationId xmlns:p14="http://schemas.microsoft.com/office/powerpoint/2010/main" val="355331152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5509042-A1A5-45E5-85DC-10A9F9C94E18}" type="slidenum">
              <a:rPr lang="en-US" altLang="en-US"/>
              <a:pPr>
                <a:defRPr/>
              </a:pPr>
              <a:t>‹#›</a:t>
            </a:fld>
            <a:endParaRPr lang="en-US" altLang="en-US"/>
          </a:p>
        </p:txBody>
      </p:sp>
    </p:spTree>
    <p:extLst>
      <p:ext uri="{BB962C8B-B14F-4D97-AF65-F5344CB8AC3E}">
        <p14:creationId xmlns:p14="http://schemas.microsoft.com/office/powerpoint/2010/main" val="425332317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9071D3-4BDD-48A5-8208-9AF8D715FBF0}" type="slidenum">
              <a:rPr lang="en-US" altLang="en-US"/>
              <a:pPr>
                <a:defRPr/>
              </a:pPr>
              <a:t>‹#›</a:t>
            </a:fld>
            <a:endParaRPr lang="en-US" altLang="en-US"/>
          </a:p>
        </p:txBody>
      </p:sp>
    </p:spTree>
    <p:extLst>
      <p:ext uri="{BB962C8B-B14F-4D97-AF65-F5344CB8AC3E}">
        <p14:creationId xmlns:p14="http://schemas.microsoft.com/office/powerpoint/2010/main" val="390165213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6824B9C-28FE-4C7C-927B-FAA3329DB577}" type="slidenum">
              <a:rPr lang="en-US" altLang="en-US"/>
              <a:pPr>
                <a:defRPr/>
              </a:pPr>
              <a:t>‹#›</a:t>
            </a:fld>
            <a:endParaRPr lang="en-US" altLang="en-US"/>
          </a:p>
        </p:txBody>
      </p:sp>
    </p:spTree>
    <p:extLst>
      <p:ext uri="{BB962C8B-B14F-4D97-AF65-F5344CB8AC3E}">
        <p14:creationId xmlns:p14="http://schemas.microsoft.com/office/powerpoint/2010/main" val="35465820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D80920-EEB1-4073-AAB0-1EF85D700472}" type="slidenum">
              <a:rPr lang="en-US" altLang="en-US"/>
              <a:pPr>
                <a:defRPr/>
              </a:pPr>
              <a:t>‹#›</a:t>
            </a:fld>
            <a:endParaRPr lang="en-US" altLang="en-US"/>
          </a:p>
        </p:txBody>
      </p:sp>
    </p:spTree>
    <p:extLst>
      <p:ext uri="{BB962C8B-B14F-4D97-AF65-F5344CB8AC3E}">
        <p14:creationId xmlns:p14="http://schemas.microsoft.com/office/powerpoint/2010/main" val="2938822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AFE6C7-A43B-416F-9B4C-04484F419AE5}" type="slidenum">
              <a:rPr lang="en-US" altLang="en-US"/>
              <a:pPr>
                <a:defRPr/>
              </a:pPr>
              <a:t>‹#›</a:t>
            </a:fld>
            <a:endParaRPr lang="en-US" altLang="en-US"/>
          </a:p>
        </p:txBody>
      </p:sp>
    </p:spTree>
    <p:extLst>
      <p:ext uri="{BB962C8B-B14F-4D97-AF65-F5344CB8AC3E}">
        <p14:creationId xmlns:p14="http://schemas.microsoft.com/office/powerpoint/2010/main" val="26858532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02FA46-9520-42E1-917B-E3136EBE67B9}" type="slidenum">
              <a:rPr lang="en-US" altLang="en-US"/>
              <a:pPr>
                <a:defRPr/>
              </a:pPr>
              <a:t>‹#›</a:t>
            </a:fld>
            <a:endParaRPr lang="en-US" altLang="en-US"/>
          </a:p>
        </p:txBody>
      </p:sp>
    </p:spTree>
    <p:extLst>
      <p:ext uri="{BB962C8B-B14F-4D97-AF65-F5344CB8AC3E}">
        <p14:creationId xmlns:p14="http://schemas.microsoft.com/office/powerpoint/2010/main" val="21485569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8D96B0-B6A3-46C7-9C32-51D3412CC8DB}" type="slidenum">
              <a:rPr lang="en-US" altLang="en-US"/>
              <a:pPr>
                <a:defRPr/>
              </a:pPr>
              <a:t>‹#›</a:t>
            </a:fld>
            <a:endParaRPr lang="en-US" altLang="en-US"/>
          </a:p>
        </p:txBody>
      </p:sp>
    </p:spTree>
    <p:extLst>
      <p:ext uri="{BB962C8B-B14F-4D97-AF65-F5344CB8AC3E}">
        <p14:creationId xmlns:p14="http://schemas.microsoft.com/office/powerpoint/2010/main" val="297953723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1A46379-437F-4F5B-B1C9-921B625DF2C9}" type="slidenum">
              <a:rPr lang="en-US" altLang="en-US"/>
              <a:pPr>
                <a:defRPr/>
              </a:pPr>
              <a:t>‹#›</a:t>
            </a:fld>
            <a:endParaRPr lang="en-US" altLang="en-US"/>
          </a:p>
        </p:txBody>
      </p:sp>
    </p:spTree>
    <p:extLst>
      <p:ext uri="{BB962C8B-B14F-4D97-AF65-F5344CB8AC3E}">
        <p14:creationId xmlns:p14="http://schemas.microsoft.com/office/powerpoint/2010/main" val="33532748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10D1717-EFFD-4898-9EAE-860101F2F9EA}" type="slidenum">
              <a:rPr lang="en-US" altLang="en-US"/>
              <a:pPr>
                <a:defRPr/>
              </a:pPr>
              <a:t>‹#›</a:t>
            </a:fld>
            <a:endParaRPr lang="en-US" altLang="en-US"/>
          </a:p>
        </p:txBody>
      </p:sp>
    </p:spTree>
    <p:extLst>
      <p:ext uri="{BB962C8B-B14F-4D97-AF65-F5344CB8AC3E}">
        <p14:creationId xmlns:p14="http://schemas.microsoft.com/office/powerpoint/2010/main" val="17472436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2793728-B295-45BE-867E-F34F266903DE}" type="slidenum">
              <a:rPr lang="en-US" altLang="en-US"/>
              <a:pPr>
                <a:defRPr/>
              </a:pPr>
              <a:t>‹#›</a:t>
            </a:fld>
            <a:endParaRPr lang="en-US" altLang="en-US"/>
          </a:p>
        </p:txBody>
      </p:sp>
    </p:spTree>
    <p:extLst>
      <p:ext uri="{BB962C8B-B14F-4D97-AF65-F5344CB8AC3E}">
        <p14:creationId xmlns:p14="http://schemas.microsoft.com/office/powerpoint/2010/main" val="14785042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816F37-FA85-4AC5-857F-B252A2BD455D}" type="slidenum">
              <a:rPr lang="en-US" altLang="en-US"/>
              <a:pPr>
                <a:defRPr/>
              </a:pPr>
              <a:t>‹#›</a:t>
            </a:fld>
            <a:endParaRPr lang="en-US" altLang="en-US"/>
          </a:p>
        </p:txBody>
      </p:sp>
    </p:spTree>
    <p:extLst>
      <p:ext uri="{BB962C8B-B14F-4D97-AF65-F5344CB8AC3E}">
        <p14:creationId xmlns:p14="http://schemas.microsoft.com/office/powerpoint/2010/main" val="369848369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66857F-6EF6-41F9-BF14-F091DFB348BE}" type="slidenum">
              <a:rPr lang="en-US" altLang="en-US"/>
              <a:pPr>
                <a:defRPr/>
              </a:pPr>
              <a:t>‹#›</a:t>
            </a:fld>
            <a:endParaRPr lang="en-US" altLang="en-US"/>
          </a:p>
        </p:txBody>
      </p:sp>
    </p:spTree>
    <p:extLst>
      <p:ext uri="{BB962C8B-B14F-4D97-AF65-F5344CB8AC3E}">
        <p14:creationId xmlns:p14="http://schemas.microsoft.com/office/powerpoint/2010/main" val="20523844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E51924-9792-46CA-8F26-E0907AED1B42}" type="slidenum">
              <a:rPr lang="en-US" altLang="en-US"/>
              <a:pPr>
                <a:defRPr/>
              </a:pPr>
              <a:t>‹#›</a:t>
            </a:fld>
            <a:endParaRPr lang="en-US" altLang="en-US"/>
          </a:p>
        </p:txBody>
      </p:sp>
    </p:spTree>
    <p:extLst>
      <p:ext uri="{BB962C8B-B14F-4D97-AF65-F5344CB8AC3E}">
        <p14:creationId xmlns:p14="http://schemas.microsoft.com/office/powerpoint/2010/main" val="30413282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D5DC7B-55D8-42DB-9FCE-1CCC7D8092FE}" type="slidenum">
              <a:rPr lang="en-US" altLang="en-US"/>
              <a:pPr>
                <a:defRPr/>
              </a:pPr>
              <a:t>‹#›</a:t>
            </a:fld>
            <a:endParaRPr lang="en-US" altLang="en-US"/>
          </a:p>
        </p:txBody>
      </p:sp>
    </p:spTree>
    <p:extLst>
      <p:ext uri="{BB962C8B-B14F-4D97-AF65-F5344CB8AC3E}">
        <p14:creationId xmlns:p14="http://schemas.microsoft.com/office/powerpoint/2010/main" val="25370074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396F4C-8D96-418D-8CB0-5A8C83A5E9EB}" type="slidenum">
              <a:rPr lang="en-US" altLang="en-US"/>
              <a:pPr>
                <a:defRPr/>
              </a:pPr>
              <a:t>‹#›</a:t>
            </a:fld>
            <a:endParaRPr lang="en-US" altLang="en-US"/>
          </a:p>
        </p:txBody>
      </p:sp>
    </p:spTree>
    <p:extLst>
      <p:ext uri="{BB962C8B-B14F-4D97-AF65-F5344CB8AC3E}">
        <p14:creationId xmlns:p14="http://schemas.microsoft.com/office/powerpoint/2010/main" val="2839167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A5E641-96E1-4E1F-A5F3-C23379D7ECC8}" type="slidenum">
              <a:rPr lang="en-US" altLang="en-US"/>
              <a:pPr>
                <a:defRPr/>
              </a:pPr>
              <a:t>‹#›</a:t>
            </a:fld>
            <a:endParaRPr lang="en-US" altLang="en-US"/>
          </a:p>
        </p:txBody>
      </p:sp>
    </p:spTree>
    <p:extLst>
      <p:ext uri="{BB962C8B-B14F-4D97-AF65-F5344CB8AC3E}">
        <p14:creationId xmlns:p14="http://schemas.microsoft.com/office/powerpoint/2010/main" val="4652278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20D7D7-671E-4B06-B1FB-23C092C2FA7B}" type="slidenum">
              <a:rPr lang="en-US" altLang="en-US"/>
              <a:pPr>
                <a:defRPr/>
              </a:pPr>
              <a:t>‹#›</a:t>
            </a:fld>
            <a:endParaRPr lang="en-US" altLang="en-US"/>
          </a:p>
        </p:txBody>
      </p:sp>
    </p:spTree>
    <p:extLst>
      <p:ext uri="{BB962C8B-B14F-4D97-AF65-F5344CB8AC3E}">
        <p14:creationId xmlns:p14="http://schemas.microsoft.com/office/powerpoint/2010/main" val="23395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355833-A68D-4149-A979-4EAE7B228941}" type="slidenum">
              <a:rPr lang="en-US" altLang="en-US"/>
              <a:pPr>
                <a:defRPr/>
              </a:pPr>
              <a:t>‹#›</a:t>
            </a:fld>
            <a:endParaRPr lang="en-US" altLang="en-US"/>
          </a:p>
        </p:txBody>
      </p:sp>
    </p:spTree>
    <p:extLst>
      <p:ext uri="{BB962C8B-B14F-4D97-AF65-F5344CB8AC3E}">
        <p14:creationId xmlns:p14="http://schemas.microsoft.com/office/powerpoint/2010/main" val="22588879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99C161-74E5-4FD5-BAAA-09367D7B936F}" type="slidenum">
              <a:rPr lang="en-US" altLang="en-US"/>
              <a:pPr>
                <a:defRPr/>
              </a:pPr>
              <a:t>‹#›</a:t>
            </a:fld>
            <a:endParaRPr lang="en-US" altLang="en-US"/>
          </a:p>
        </p:txBody>
      </p:sp>
    </p:spTree>
    <p:extLst>
      <p:ext uri="{BB962C8B-B14F-4D97-AF65-F5344CB8AC3E}">
        <p14:creationId xmlns:p14="http://schemas.microsoft.com/office/powerpoint/2010/main" val="18076663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05B6A29-B297-4DC9-9765-D9B9E8F0778A}" type="slidenum">
              <a:rPr lang="en-US" altLang="en-US"/>
              <a:pPr>
                <a:defRPr/>
              </a:pPr>
              <a:t>‹#›</a:t>
            </a:fld>
            <a:endParaRPr lang="en-US" altLang="en-US"/>
          </a:p>
        </p:txBody>
      </p:sp>
    </p:spTree>
    <p:extLst>
      <p:ext uri="{BB962C8B-B14F-4D97-AF65-F5344CB8AC3E}">
        <p14:creationId xmlns:p14="http://schemas.microsoft.com/office/powerpoint/2010/main" val="12063027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A1509DD-CCF5-45F7-A252-1B3E1436976F}" type="slidenum">
              <a:rPr lang="en-US" altLang="en-US"/>
              <a:pPr>
                <a:defRPr/>
              </a:pPr>
              <a:t>‹#›</a:t>
            </a:fld>
            <a:endParaRPr lang="en-US" altLang="en-US"/>
          </a:p>
        </p:txBody>
      </p:sp>
    </p:spTree>
    <p:extLst>
      <p:ext uri="{BB962C8B-B14F-4D97-AF65-F5344CB8AC3E}">
        <p14:creationId xmlns:p14="http://schemas.microsoft.com/office/powerpoint/2010/main" val="34488469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77C4C75-0EDB-42FE-BCC6-19DC0C70455A}" type="slidenum">
              <a:rPr lang="en-US" altLang="en-US"/>
              <a:pPr>
                <a:defRPr/>
              </a:pPr>
              <a:t>‹#›</a:t>
            </a:fld>
            <a:endParaRPr lang="en-US" altLang="en-US"/>
          </a:p>
        </p:txBody>
      </p:sp>
    </p:spTree>
    <p:extLst>
      <p:ext uri="{BB962C8B-B14F-4D97-AF65-F5344CB8AC3E}">
        <p14:creationId xmlns:p14="http://schemas.microsoft.com/office/powerpoint/2010/main" val="25455081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7F8E822-959A-4E7E-90B8-45D660E36BB7}" type="slidenum">
              <a:rPr lang="en-US" altLang="en-US"/>
              <a:pPr>
                <a:defRPr/>
              </a:pPr>
              <a:t>‹#›</a:t>
            </a:fld>
            <a:endParaRPr lang="en-US" altLang="en-US"/>
          </a:p>
        </p:txBody>
      </p:sp>
    </p:spTree>
    <p:extLst>
      <p:ext uri="{BB962C8B-B14F-4D97-AF65-F5344CB8AC3E}">
        <p14:creationId xmlns:p14="http://schemas.microsoft.com/office/powerpoint/2010/main" val="355243049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AC7EB4-CE37-4DF5-815B-61C1C7CABF3F}" type="slidenum">
              <a:rPr lang="en-US" altLang="en-US"/>
              <a:pPr>
                <a:defRPr/>
              </a:pPr>
              <a:t>‹#›</a:t>
            </a:fld>
            <a:endParaRPr lang="en-US" altLang="en-US"/>
          </a:p>
        </p:txBody>
      </p:sp>
    </p:spTree>
    <p:extLst>
      <p:ext uri="{BB962C8B-B14F-4D97-AF65-F5344CB8AC3E}">
        <p14:creationId xmlns:p14="http://schemas.microsoft.com/office/powerpoint/2010/main" val="179933513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207E1D-4670-470E-8562-5AD04FDD4FA5}" type="slidenum">
              <a:rPr lang="en-US" altLang="en-US"/>
              <a:pPr>
                <a:defRPr/>
              </a:pPr>
              <a:t>‹#›</a:t>
            </a:fld>
            <a:endParaRPr lang="en-US" altLang="en-US"/>
          </a:p>
        </p:txBody>
      </p:sp>
    </p:spTree>
    <p:extLst>
      <p:ext uri="{BB962C8B-B14F-4D97-AF65-F5344CB8AC3E}">
        <p14:creationId xmlns:p14="http://schemas.microsoft.com/office/powerpoint/2010/main" val="412758146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12B0F8-27D6-4649-AAE6-71CF882B7104}" type="slidenum">
              <a:rPr lang="en-US" altLang="en-US"/>
              <a:pPr>
                <a:defRPr/>
              </a:pPr>
              <a:t>‹#›</a:t>
            </a:fld>
            <a:endParaRPr lang="en-US" altLang="en-US"/>
          </a:p>
        </p:txBody>
      </p:sp>
    </p:spTree>
    <p:extLst>
      <p:ext uri="{BB962C8B-B14F-4D97-AF65-F5344CB8AC3E}">
        <p14:creationId xmlns:p14="http://schemas.microsoft.com/office/powerpoint/2010/main" val="4089356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theme" Target="../theme/theme19.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slideLayout" Target="../slideLayouts/slideLayout210.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CB5FD1E-9587-4923-B667-B730BD61F36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51" r:id="rId1"/>
    <p:sldLayoutId id="2147484852" r:id="rId2"/>
    <p:sldLayoutId id="2147484853" r:id="rId3"/>
    <p:sldLayoutId id="2147484854" r:id="rId4"/>
    <p:sldLayoutId id="2147484855" r:id="rId5"/>
    <p:sldLayoutId id="2147484856" r:id="rId6"/>
    <p:sldLayoutId id="2147484857" r:id="rId7"/>
    <p:sldLayoutId id="2147484858" r:id="rId8"/>
    <p:sldLayoutId id="2147484859" r:id="rId9"/>
    <p:sldLayoutId id="2147484860" r:id="rId10"/>
    <p:sldLayoutId id="214748486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445F1553-25CE-46D5-B3DF-44FF7B35FC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6EF16063-77E8-414D-81F7-346D94DBC17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50" r:id="rId1"/>
    <p:sldLayoutId id="2147484951" r:id="rId2"/>
    <p:sldLayoutId id="2147484952" r:id="rId3"/>
    <p:sldLayoutId id="2147484953" r:id="rId4"/>
    <p:sldLayoutId id="2147484954" r:id="rId5"/>
    <p:sldLayoutId id="2147484955" r:id="rId6"/>
    <p:sldLayoutId id="2147484956" r:id="rId7"/>
    <p:sldLayoutId id="2147484957" r:id="rId8"/>
    <p:sldLayoutId id="2147484958" r:id="rId9"/>
    <p:sldLayoutId id="2147484959" r:id="rId10"/>
    <p:sldLayoutId id="214748496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prstClr val="black">
                    <a:tint val="75000"/>
                  </a:prstClr>
                </a:solidFill>
                <a:latin typeface="Arial" charset="0"/>
                <a:cs typeface="Arial" charset="0"/>
              </a:defRPr>
            </a:lvl1pPr>
          </a:lstStyle>
          <a:p>
            <a:pPr>
              <a:defRPr/>
            </a:pPr>
            <a:fld id="{B98C87A7-9933-4D9A-AAE2-FE4F49183274}" type="datetimeFigureOut">
              <a:rPr lang="en-US"/>
              <a:pPr>
                <a:defRPr/>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prstClr val="black">
                    <a:tint val="75000"/>
                  </a:prst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cs typeface="Arial" panose="020B0604020202020204" pitchFamily="34" charset="0"/>
              </a:defRPr>
            </a:lvl1pPr>
          </a:lstStyle>
          <a:p>
            <a:pPr>
              <a:defRPr/>
            </a:pPr>
            <a:fld id="{8B65CFDC-06B6-4A60-8DAC-2D5801C3706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61" r:id="rId1"/>
    <p:sldLayoutId id="2147484962" r:id="rId2"/>
    <p:sldLayoutId id="2147484963" r:id="rId3"/>
    <p:sldLayoutId id="2147484964" r:id="rId4"/>
    <p:sldLayoutId id="2147484965" r:id="rId5"/>
    <p:sldLayoutId id="2147484966" r:id="rId6"/>
    <p:sldLayoutId id="2147484967" r:id="rId7"/>
    <p:sldLayoutId id="2147484968" r:id="rId8"/>
    <p:sldLayoutId id="2147484969" r:id="rId9"/>
    <p:sldLayoutId id="2147484970" r:id="rId10"/>
    <p:sldLayoutId id="21474849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536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b="0">
                <a:solidFill>
                  <a:srgbClr val="898989"/>
                </a:solidFill>
                <a:latin typeface="Calibri" pitchFamily="34" charset="0"/>
                <a:ea typeface="ＭＳ Ｐゴシック" pitchFamily="34" charset="-128"/>
                <a:cs typeface="+mn-cs"/>
              </a:defRPr>
            </a:lvl1pPr>
          </a:lstStyle>
          <a:p>
            <a:pPr>
              <a:defRPr/>
            </a:pPr>
            <a:fld id="{D5B4A4CB-9DCD-4830-BA27-8F4C688F6F8C}" type="datetime1">
              <a:rPr lang="en-US"/>
              <a:pPr>
                <a:defRPr/>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defTabSz="457200" eaLnBrk="1" hangingPunct="1">
              <a:defRPr sz="1200" b="0">
                <a:solidFill>
                  <a:srgbClr val="898989"/>
                </a:solidFill>
                <a:latin typeface="Calibri" pitchFamily="34"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b="0">
                <a:solidFill>
                  <a:srgbClr val="898989"/>
                </a:solidFill>
                <a:latin typeface="Calibri" pitchFamily="34" charset="0"/>
                <a:ea typeface="ＭＳ Ｐゴシック" pitchFamily="34" charset="-128"/>
                <a:cs typeface="+mn-cs"/>
              </a:defRPr>
            </a:lvl1pPr>
          </a:lstStyle>
          <a:p>
            <a:pPr>
              <a:defRPr/>
            </a:pPr>
            <a:fld id="{B4A1EC43-F81E-498C-9B59-C6855BFE36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006" r:id="rId1"/>
    <p:sldLayoutId id="2147485007" r:id="rId2"/>
    <p:sldLayoutId id="2147485008" r:id="rId3"/>
    <p:sldLayoutId id="2147485009" r:id="rId4"/>
    <p:sldLayoutId id="2147485010" r:id="rId5"/>
    <p:sldLayoutId id="2147485011" r:id="rId6"/>
    <p:sldLayoutId id="2147485012" r:id="rId7"/>
    <p:sldLayoutId id="2147485013" r:id="rId8"/>
    <p:sldLayoutId id="2147485014" r:id="rId9"/>
    <p:sldLayoutId id="2147485015" r:id="rId10"/>
    <p:sldLayoutId id="2147485016"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34"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pitchFamily="34"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pitchFamily="34"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pitchFamily="34"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pitchFamily="34"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34"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a:defRPr sz="1200">
                <a:solidFill>
                  <a:srgbClr val="898989"/>
                </a:solidFill>
                <a:latin typeface="Calibri" pitchFamily="34" charset="0"/>
                <a:cs typeface="Arial" charset="0"/>
              </a:defRPr>
            </a:lvl1pPr>
          </a:lstStyle>
          <a:p>
            <a:pPr fontAlgn="base">
              <a:spcBef>
                <a:spcPct val="0"/>
              </a:spcBef>
              <a:spcAft>
                <a:spcPct val="0"/>
              </a:spcAft>
              <a:defRPr/>
            </a:pPr>
            <a:fld id="{95EE5945-45F8-438F-BB86-1DFA200E0222}" type="datetime1">
              <a:rPr lang="en-US"/>
              <a:pPr fontAlgn="base">
                <a:spcBef>
                  <a:spcPct val="0"/>
                </a:spcBef>
                <a:spcAft>
                  <a:spcPct val="0"/>
                </a:spcAft>
                <a:defRPr/>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defTabSz="457200">
              <a:defRPr sz="1200">
                <a:solidFill>
                  <a:srgbClr val="898989"/>
                </a:solidFill>
                <a:latin typeface="Calibri" pitchFamily="34" charset="0"/>
                <a:cs typeface="Arial" charset="0"/>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a:defRPr sz="1200">
                <a:solidFill>
                  <a:srgbClr val="898989"/>
                </a:solidFill>
                <a:latin typeface="Calibri" pitchFamily="34" charset="0"/>
                <a:cs typeface="Arial" charset="0"/>
              </a:defRPr>
            </a:lvl1pPr>
          </a:lstStyle>
          <a:p>
            <a:pPr fontAlgn="base">
              <a:spcBef>
                <a:spcPct val="0"/>
              </a:spcBef>
              <a:spcAft>
                <a:spcPct val="0"/>
              </a:spcAft>
              <a:defRPr/>
            </a:pPr>
            <a:fld id="{41DAD77F-4694-46C7-B08E-325319A29576}"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979270376"/>
      </p:ext>
    </p:extLst>
  </p:cSld>
  <p:clrMap bg1="lt1" tx1="dk1" bg2="lt2" tx2="dk2" accent1="accent1" accent2="accent2" accent3="accent3" accent4="accent4" accent5="accent5" accent6="accent6" hlink="hlink" folHlink="folHlink"/>
  <p:sldLayoutIdLst>
    <p:sldLayoutId id="2147485029" r:id="rId1"/>
    <p:sldLayoutId id="2147485030" r:id="rId2"/>
    <p:sldLayoutId id="2147485031" r:id="rId3"/>
    <p:sldLayoutId id="2147485032" r:id="rId4"/>
    <p:sldLayoutId id="2147485033" r:id="rId5"/>
    <p:sldLayoutId id="2147485034" r:id="rId6"/>
    <p:sldLayoutId id="2147485035" r:id="rId7"/>
    <p:sldLayoutId id="2147485036" r:id="rId8"/>
    <p:sldLayoutId id="2147485037" r:id="rId9"/>
    <p:sldLayoutId id="2147485038" r:id="rId10"/>
    <p:sldLayoutId id="214748503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a:cs typeface="ＭＳ Ｐゴシック"/>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a:cs typeface="ＭＳ Ｐゴシック"/>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17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0B6D10F7-8A04-4EB5-9E14-7B9F3756A034}" type="slidenum">
              <a:rPr lang="en-US" altLang="en-US"/>
              <a:pPr>
                <a:defRPr/>
              </a:pPr>
              <a:t>‹#›</a:t>
            </a:fld>
            <a:endParaRPr lang="en-US" altLang="en-US"/>
          </a:p>
        </p:txBody>
      </p:sp>
    </p:spTree>
    <p:extLst>
      <p:ext uri="{BB962C8B-B14F-4D97-AF65-F5344CB8AC3E}">
        <p14:creationId xmlns:p14="http://schemas.microsoft.com/office/powerpoint/2010/main" val="2642610271"/>
      </p:ext>
    </p:extLst>
  </p:cSld>
  <p:clrMap bg1="lt1" tx1="dk1" bg2="lt2" tx2="dk2" accent1="accent1" accent2="accent2" accent3="accent3" accent4="accent4" accent5="accent5" accent6="accent6" hlink="hlink" folHlink="folHlink"/>
  <p:sldLayoutIdLst>
    <p:sldLayoutId id="2147485041" r:id="rId1"/>
    <p:sldLayoutId id="2147485042" r:id="rId2"/>
    <p:sldLayoutId id="2147485043" r:id="rId3"/>
    <p:sldLayoutId id="2147485044" r:id="rId4"/>
    <p:sldLayoutId id="2147485045" r:id="rId5"/>
    <p:sldLayoutId id="2147485046" r:id="rId6"/>
    <p:sldLayoutId id="2147485047" r:id="rId7"/>
    <p:sldLayoutId id="2147485048" r:id="rId8"/>
    <p:sldLayoutId id="2147485049" r:id="rId9"/>
    <p:sldLayoutId id="2147485050" r:id="rId10"/>
    <p:sldLayoutId id="214748505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ko-KR"/>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b="0">
                <a:solidFill>
                  <a:srgbClr val="898989"/>
                </a:solidFill>
                <a:latin typeface="Calibri" pitchFamily="34" charset="0"/>
                <a:ea typeface="MS PGothic" pitchFamily="34" charset="-128"/>
              </a:defRPr>
            </a:lvl1pPr>
          </a:lstStyle>
          <a:p>
            <a:pPr fontAlgn="base">
              <a:spcBef>
                <a:spcPct val="0"/>
              </a:spcBef>
              <a:spcAft>
                <a:spcPct val="0"/>
              </a:spcAft>
              <a:defRPr/>
            </a:pPr>
            <a:fld id="{B2753256-BFBB-4722-ABEC-0BD4B2370DBA}" type="datetime1">
              <a:rPr lang="en-US" altLang="ko-KR"/>
              <a:pPr fontAlgn="base">
                <a:spcBef>
                  <a:spcPct val="0"/>
                </a:spcBef>
                <a:spcAft>
                  <a:spcPct val="0"/>
                </a:spcAft>
                <a:defRPr/>
              </a:pPr>
              <a:t>1/22/2021</a:t>
            </a:fld>
            <a:endParaRPr lang="en-US" altLang="ko-K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defTabSz="457200" eaLnBrk="1" hangingPunct="1">
              <a:defRPr sz="1200" b="0">
                <a:solidFill>
                  <a:srgbClr val="898989"/>
                </a:solidFill>
                <a:latin typeface="Calibri" pitchFamily="34" charset="0"/>
              </a:defRPr>
            </a:lvl1pPr>
          </a:lstStyle>
          <a:p>
            <a:pPr fontAlgn="base">
              <a:spcBef>
                <a:spcPct val="0"/>
              </a:spcBef>
              <a:spcAft>
                <a:spcPct val="0"/>
              </a:spcAft>
              <a:defRPr/>
            </a:pPr>
            <a:endParaRPr lang="ko-KR" altLang="ko-K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b="0">
                <a:solidFill>
                  <a:srgbClr val="898989"/>
                </a:solidFill>
                <a:latin typeface="Calibri" pitchFamily="34" charset="0"/>
                <a:ea typeface="MS PGothic" pitchFamily="34" charset="-128"/>
              </a:defRPr>
            </a:lvl1pPr>
          </a:lstStyle>
          <a:p>
            <a:pPr fontAlgn="base">
              <a:spcBef>
                <a:spcPct val="0"/>
              </a:spcBef>
              <a:spcAft>
                <a:spcPct val="0"/>
              </a:spcAft>
            </a:pPr>
            <a:fld id="{F75B6D5C-1021-4425-9756-FBC3513078BC}" type="slidenum">
              <a:rPr lang="en-US" altLang="ko-KR" smtClean="0"/>
              <a:pPr fontAlgn="base">
                <a:spcBef>
                  <a:spcPct val="0"/>
                </a:spcBef>
                <a:spcAft>
                  <a:spcPct val="0"/>
                </a:spcAft>
              </a:pPr>
              <a:t>‹#›</a:t>
            </a:fld>
            <a:endParaRPr lang="en-US" altLang="ko-KR"/>
          </a:p>
        </p:txBody>
      </p:sp>
    </p:spTree>
    <p:extLst>
      <p:ext uri="{BB962C8B-B14F-4D97-AF65-F5344CB8AC3E}">
        <p14:creationId xmlns:p14="http://schemas.microsoft.com/office/powerpoint/2010/main" val="1910032293"/>
      </p:ext>
    </p:extLst>
  </p:cSld>
  <p:clrMap bg1="lt1" tx1="dk1" bg2="lt2" tx2="dk2" accent1="accent1" accent2="accent2" accent3="accent3" accent4="accent4" accent5="accent5" accent6="accent6" hlink="hlink" folHlink="folHlink"/>
  <p:sldLayoutIdLst>
    <p:sldLayoutId id="2147485053" r:id="rId1"/>
    <p:sldLayoutId id="2147485054" r:id="rId2"/>
    <p:sldLayoutId id="2147485055" r:id="rId3"/>
    <p:sldLayoutId id="2147485056" r:id="rId4"/>
    <p:sldLayoutId id="2147485057" r:id="rId5"/>
    <p:sldLayoutId id="2147485058" r:id="rId6"/>
    <p:sldLayoutId id="2147485059" r:id="rId7"/>
    <p:sldLayoutId id="2147485060" r:id="rId8"/>
    <p:sldLayoutId id="2147485061" r:id="rId9"/>
    <p:sldLayoutId id="2147485062" r:id="rId10"/>
    <p:sldLayoutId id="2147485063"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MS PGothic" pitchFamily="34" charset="-128"/>
              </a:defRPr>
            </a:lvl1pPr>
          </a:lstStyle>
          <a:p>
            <a:pPr>
              <a:defRPr/>
            </a:pPr>
            <a:fld id="{F9F81118-0E13-4189-8111-D936FB05536F}" type="datetime1">
              <a:rPr lang="en-US"/>
              <a:pPr>
                <a:defRPr/>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MS PGothic" pitchFamily="34"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A160711E-AB5D-4652-9179-8D3B66173257}" type="slidenum">
              <a:rPr lang="en-US" altLang="en-US"/>
              <a:pPr/>
              <a:t>‹#›</a:t>
            </a:fld>
            <a:endParaRPr lang="en-US" altLang="en-US"/>
          </a:p>
        </p:txBody>
      </p:sp>
    </p:spTree>
    <p:extLst>
      <p:ext uri="{BB962C8B-B14F-4D97-AF65-F5344CB8AC3E}">
        <p14:creationId xmlns:p14="http://schemas.microsoft.com/office/powerpoint/2010/main" val="4250370400"/>
      </p:ext>
    </p:extLst>
  </p:cSld>
  <p:clrMap bg1="lt1" tx1="dk1" bg2="lt2" tx2="dk2" accent1="accent1" accent2="accent2" accent3="accent3" accent4="accent4" accent5="accent5" accent6="accent6" hlink="hlink" folHlink="folHlink"/>
  <p:sldLayoutIdLst>
    <p:sldLayoutId id="2147485077" r:id="rId1"/>
    <p:sldLayoutId id="2147485078" r:id="rId2"/>
    <p:sldLayoutId id="2147485079" r:id="rId3"/>
    <p:sldLayoutId id="2147485080" r:id="rId4"/>
    <p:sldLayoutId id="2147485081" r:id="rId5"/>
    <p:sldLayoutId id="2147485082" r:id="rId6"/>
    <p:sldLayoutId id="2147485083" r:id="rId7"/>
    <p:sldLayoutId id="2147485084" r:id="rId8"/>
    <p:sldLayoutId id="2147485085" r:id="rId9"/>
    <p:sldLayoutId id="2147485086" r:id="rId10"/>
    <p:sldLayoutId id="2147485087"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0"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110"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110"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110"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110"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110" charset="-128"/>
          <a:cs typeface="ＭＳ Ｐゴシック" pitchFamily="-65"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110"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10"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2418B1-BB2C-40A8-A8A7-ADC89174EBC8}" type="datetimeFigureOut">
              <a:rPr lang="en-US" smtClean="0"/>
              <a:t>1/22/2021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470BAF-18E0-4516-AC04-F0F75E8D1F44}" type="slidenum">
              <a:rPr lang="en-US" smtClean="0"/>
              <a:t>‹#›</a:t>
            </a:fld>
            <a:endParaRPr lang="en-US"/>
          </a:p>
        </p:txBody>
      </p:sp>
    </p:spTree>
    <p:extLst>
      <p:ext uri="{BB962C8B-B14F-4D97-AF65-F5344CB8AC3E}">
        <p14:creationId xmlns:p14="http://schemas.microsoft.com/office/powerpoint/2010/main" val="1483473238"/>
      </p:ext>
    </p:extLst>
  </p:cSld>
  <p:clrMap bg1="lt1" tx1="dk1" bg2="lt2" tx2="dk2" accent1="accent1" accent2="accent2" accent3="accent3" accent4="accent4" accent5="accent5" accent6="accent6" hlink="hlink" folHlink="folHlink"/>
  <p:sldLayoutIdLst>
    <p:sldLayoutId id="2147485089" r:id="rId1"/>
    <p:sldLayoutId id="2147485090" r:id="rId2"/>
    <p:sldLayoutId id="2147485091" r:id="rId3"/>
    <p:sldLayoutId id="2147485092" r:id="rId4"/>
    <p:sldLayoutId id="2147485093" r:id="rId5"/>
    <p:sldLayoutId id="2147485094" r:id="rId6"/>
    <p:sldLayoutId id="2147485095" r:id="rId7"/>
    <p:sldLayoutId id="2147485096" r:id="rId8"/>
    <p:sldLayoutId id="2147485097" r:id="rId9"/>
    <p:sldLayoutId id="2147485098" r:id="rId10"/>
    <p:sldLayoutId id="21474850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defTabSz="914400" eaLnBrk="1" hangingPunct="1">
              <a:defRPr sz="1400" b="0">
                <a:solidFill>
                  <a:srgbClr val="000000"/>
                </a:solidFill>
                <a:latin typeface="Arial" pitchFamily="34" charset="0"/>
                <a:ea typeface="+mn-ea"/>
              </a:defRPr>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defTabSz="914400" eaLnBrk="1" hangingPunct="1">
              <a:defRPr sz="1400" b="0">
                <a:solidFill>
                  <a:srgbClr val="000000"/>
                </a:solidFill>
                <a:latin typeface="Arial" pitchFamily="34" charset="0"/>
                <a:ea typeface="+mn-ea"/>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717AD368-2A82-4C00-A4B3-0DBBC323BA5F}" type="slidenum">
              <a:rPr lang="en-US" altLang="en-US"/>
              <a:pPr>
                <a:defRPr/>
              </a:pPr>
              <a:t>‹#›</a:t>
            </a:fld>
            <a:endParaRPr lang="en-US" altLang="en-US"/>
          </a:p>
        </p:txBody>
      </p:sp>
    </p:spTree>
    <p:extLst>
      <p:ext uri="{BB962C8B-B14F-4D97-AF65-F5344CB8AC3E}">
        <p14:creationId xmlns:p14="http://schemas.microsoft.com/office/powerpoint/2010/main" val="1641582918"/>
      </p:ext>
    </p:extLst>
  </p:cSld>
  <p:clrMap bg1="lt1" tx1="dk1" bg2="lt2" tx2="dk2" accent1="accent1" accent2="accent2" accent3="accent3" accent4="accent4" accent5="accent5" accent6="accent6" hlink="hlink" folHlink="folHlink"/>
  <p:sldLayoutIdLst>
    <p:sldLayoutId id="2147485101" r:id="rId1"/>
    <p:sldLayoutId id="2147485102" r:id="rId2"/>
    <p:sldLayoutId id="2147485103" r:id="rId3"/>
    <p:sldLayoutId id="2147485104" r:id="rId4"/>
    <p:sldLayoutId id="2147485105" r:id="rId5"/>
    <p:sldLayoutId id="2147485106" r:id="rId6"/>
    <p:sldLayoutId id="2147485107" r:id="rId7"/>
    <p:sldLayoutId id="2147485108" r:id="rId8"/>
    <p:sldLayoutId id="2147485109" r:id="rId9"/>
    <p:sldLayoutId id="2147485110" r:id="rId10"/>
    <p:sldLayoutId id="2147485111" r:id="rId11"/>
    <p:sldLayoutId id="214748511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564142F8-AAD1-44F1-A0BE-32C0F424AAEB}" type="datetime1">
              <a:rPr lang="en-US" altLang="en-US"/>
              <a:pPr>
                <a:defRPr/>
              </a:pPr>
              <a:t>1/22/2021</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ea typeface="ＭＳ Ｐゴシック" pitchFamily="34" charset="-128"/>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ea typeface="ＭＳ Ｐゴシック" panose="020B0600070205080204" pitchFamily="34" charset="-128"/>
              </a:defRPr>
            </a:lvl1pPr>
          </a:lstStyle>
          <a:p>
            <a:pPr>
              <a:defRPr/>
            </a:pPr>
            <a:fld id="{E38D8057-BDCB-4051-9DAE-B9E7A21E925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pitchFamily="-65"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D462638C-B70B-4002-9D94-2C07D8E395E0}" type="datetimeFigureOut">
              <a:rPr lang="en-US"/>
              <a:pPr>
                <a:defRPr/>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290715FE-6833-4F70-8147-2B3DE21A09F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72" r:id="rId1"/>
    <p:sldLayoutId id="2147484973" r:id="rId2"/>
    <p:sldLayoutId id="2147484974" r:id="rId3"/>
    <p:sldLayoutId id="2147484975" r:id="rId4"/>
    <p:sldLayoutId id="2147484976" r:id="rId5"/>
    <p:sldLayoutId id="2147484977" r:id="rId6"/>
    <p:sldLayoutId id="2147484978" r:id="rId7"/>
    <p:sldLayoutId id="2147484979" r:id="rId8"/>
    <p:sldLayoutId id="2147484980" r:id="rId9"/>
    <p:sldLayoutId id="2147484981" r:id="rId10"/>
    <p:sldLayoutId id="21474849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defTabSz="914400" eaLnBrk="1" hangingPunct="1">
              <a:defRPr sz="1400">
                <a:solidFill>
                  <a:srgbClr val="000000"/>
                </a:solidFill>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defTabSz="914400" eaLnBrk="1" hangingPunct="1">
              <a:defRPr sz="1400">
                <a:solidFill>
                  <a:srgbClr val="000000"/>
                </a:solidFill>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D8C2B2D8-2800-4891-A057-EA190BB4AA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83" r:id="rId1"/>
    <p:sldLayoutId id="2147484984" r:id="rId2"/>
    <p:sldLayoutId id="2147484985" r:id="rId3"/>
    <p:sldLayoutId id="2147484986" r:id="rId4"/>
    <p:sldLayoutId id="2147484987" r:id="rId5"/>
    <p:sldLayoutId id="2147484988" r:id="rId6"/>
    <p:sldLayoutId id="2147484989" r:id="rId7"/>
    <p:sldLayoutId id="2147484990" r:id="rId8"/>
    <p:sldLayoutId id="2147484991" r:id="rId9"/>
    <p:sldLayoutId id="2147484992" r:id="rId10"/>
    <p:sldLayoutId id="214748499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8F0AA9FA-E1AD-4840-BAB8-74E3BB8CAAF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73" r:id="rId1"/>
    <p:sldLayoutId id="2147484874" r:id="rId2"/>
    <p:sldLayoutId id="2147484875" r:id="rId3"/>
    <p:sldLayoutId id="2147484876" r:id="rId4"/>
    <p:sldLayoutId id="2147484877" r:id="rId5"/>
    <p:sldLayoutId id="2147484878" r:id="rId6"/>
    <p:sldLayoutId id="2147484879" r:id="rId7"/>
    <p:sldLayoutId id="2147484880" r:id="rId8"/>
    <p:sldLayoutId id="2147484881" r:id="rId9"/>
    <p:sldLayoutId id="2147484882" r:id="rId10"/>
    <p:sldLayoutId id="21474848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AB0E34EA-B5CB-47B1-A4B7-DCE9DFC5ABA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84" r:id="rId1"/>
    <p:sldLayoutId id="2147484885" r:id="rId2"/>
    <p:sldLayoutId id="2147484886" r:id="rId3"/>
    <p:sldLayoutId id="2147484887" r:id="rId4"/>
    <p:sldLayoutId id="2147484888" r:id="rId5"/>
    <p:sldLayoutId id="2147484889" r:id="rId6"/>
    <p:sldLayoutId id="2147484890" r:id="rId7"/>
    <p:sldLayoutId id="2147484891" r:id="rId8"/>
    <p:sldLayoutId id="2147484892" r:id="rId9"/>
    <p:sldLayoutId id="2147484893" r:id="rId10"/>
    <p:sldLayoutId id="214748489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3476B7B0-9637-4F11-84AE-D2BD7A5EF62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06" r:id="rId1"/>
    <p:sldLayoutId id="2147484907" r:id="rId2"/>
    <p:sldLayoutId id="2147484908" r:id="rId3"/>
    <p:sldLayoutId id="2147484909" r:id="rId4"/>
    <p:sldLayoutId id="2147484910" r:id="rId5"/>
    <p:sldLayoutId id="2147484911" r:id="rId6"/>
    <p:sldLayoutId id="2147484912" r:id="rId7"/>
    <p:sldLayoutId id="2147484913" r:id="rId8"/>
    <p:sldLayoutId id="2147484914" r:id="rId9"/>
    <p:sldLayoutId id="2147484915" r:id="rId10"/>
    <p:sldLayoutId id="214748491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170E38A4-DAF7-47D9-B3D4-605A5DF17C3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17" r:id="rId1"/>
    <p:sldLayoutId id="2147484918" r:id="rId2"/>
    <p:sldLayoutId id="2147484919" r:id="rId3"/>
    <p:sldLayoutId id="2147484920" r:id="rId4"/>
    <p:sldLayoutId id="2147484921" r:id="rId5"/>
    <p:sldLayoutId id="2147484922" r:id="rId6"/>
    <p:sldLayoutId id="2147484923" r:id="rId7"/>
    <p:sldLayoutId id="2147484924" r:id="rId8"/>
    <p:sldLayoutId id="2147484925" r:id="rId9"/>
    <p:sldLayoutId id="2147484926" r:id="rId10"/>
    <p:sldLayoutId id="214748492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66C7C2BE-BE64-4A55-B9FB-A92BE07A4B3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28" r:id="rId1"/>
    <p:sldLayoutId id="2147484929" r:id="rId2"/>
    <p:sldLayoutId id="2147484930" r:id="rId3"/>
    <p:sldLayoutId id="2147484931" r:id="rId4"/>
    <p:sldLayoutId id="2147484932" r:id="rId5"/>
    <p:sldLayoutId id="2147484933" r:id="rId6"/>
    <p:sldLayoutId id="2147484934" r:id="rId7"/>
    <p:sldLayoutId id="2147484935" r:id="rId8"/>
    <p:sldLayoutId id="2147484936" r:id="rId9"/>
    <p:sldLayoutId id="2147484937" r:id="rId10"/>
    <p:sldLayoutId id="214748493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2.xml"/><Relationship Id="rId5" Type="http://schemas.openxmlformats.org/officeDocument/2006/relationships/image" Target="../media/image2.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10.jpe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39.xml"/><Relationship Id="rId5" Type="http://schemas.openxmlformats.org/officeDocument/2006/relationships/image" Target="../media/image1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0.xml"/><Relationship Id="rId5" Type="http://schemas.openxmlformats.org/officeDocument/2006/relationships/image" Target="../media/image1.pn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40.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png"/><Relationship Id="rId2" Type="http://schemas.openxmlformats.org/officeDocument/2006/relationships/slideLayout" Target="../slideLayouts/slideLayout95.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png"/><Relationship Id="rId2" Type="http://schemas.openxmlformats.org/officeDocument/2006/relationships/slideLayout" Target="../slideLayouts/slideLayout95.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image" Target="../media/image17.png"/><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51.xml"/><Relationship Id="rId5" Type="http://schemas.openxmlformats.org/officeDocument/2006/relationships/image" Target="../media/image7.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83.xml"/></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18.xml"/><Relationship Id="rId7" Type="http://schemas.openxmlformats.org/officeDocument/2006/relationships/image" Target="../media/image20.png"/><Relationship Id="rId2" Type="http://schemas.openxmlformats.org/officeDocument/2006/relationships/video" Target="file:///C:\Users\VAR\Documents\S2021_EEL_5490_&amp;_4495\Section%201-1%20S2021%20(Natural%20Lightning)\20010803_0658.wmv" TargetMode="External"/><Relationship Id="rId1" Type="http://schemas.microsoft.com/office/2007/relationships/media" Target="file:///C:\Users\VAR\Documents\S2021_EEL_5490_&amp;_4495\Section%201-1%20S2021%20(Natural%20Lightning)\20010803_0658.wmv" TargetMode="Externa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23.xml"/><Relationship Id="rId9"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3.xml"/><Relationship Id="rId5" Type="http://schemas.openxmlformats.org/officeDocument/2006/relationships/image" Target="../media/image1.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25.jpe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51.xml"/><Relationship Id="rId5" Type="http://schemas.openxmlformats.org/officeDocument/2006/relationships/image" Target="../media/image7.pn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17.xml"/><Relationship Id="rId7" Type="http://schemas.openxmlformats.org/officeDocument/2006/relationships/image" Target="../media/image26.png"/><Relationship Id="rId2" Type="http://schemas.openxmlformats.org/officeDocument/2006/relationships/video" Target="file:///C:\Users\VAR\Documents\S2021_EEL_5490_&amp;_4495\Section%201-1%20S2021%20(Natural%20Lightning)\Positive%20China_.wmv" TargetMode="External"/><Relationship Id="rId1" Type="http://schemas.microsoft.com/office/2007/relationships/media" Target="file:///C:\Users\VAR\Documents\S2021_EEL_5490_&amp;_4495\Section%201-1%20S2021%20(Natural%20Lightning)\Positive%20China_.wmv" TargetMode="Externa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17.xml"/><Relationship Id="rId7" Type="http://schemas.openxmlformats.org/officeDocument/2006/relationships/image" Target="../media/image27.png"/><Relationship Id="rId2" Type="http://schemas.openxmlformats.org/officeDocument/2006/relationships/video" Target="file:///C:\Users\VAR\Documents\S2021_EEL_5490_&amp;_4495\Section%201-1%20S2021%20(Natural%20Lightning)\Positive_Brazil.wmv" TargetMode="External"/><Relationship Id="rId1" Type="http://schemas.microsoft.com/office/2007/relationships/media" Target="file:///C:\Users\VAR\Documents\S2021_EEL_5490_&amp;_4495\Section%201-1%20S2021%20(Natural%20Lightning)\Positive_Brazil.wmv" TargetMode="Externa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8.xml"/><Relationship Id="rId5" Type="http://schemas.openxmlformats.org/officeDocument/2006/relationships/image" Target="../media/image28.jpe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29.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8.xml"/><Relationship Id="rId5" Type="http://schemas.openxmlformats.org/officeDocument/2006/relationships/image" Target="../media/image30.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2.png"/><Relationship Id="rId2" Type="http://schemas.openxmlformats.org/officeDocument/2006/relationships/slideLayout" Target="../slideLayouts/slideLayout51.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106.xml"/></Relationships>
</file>

<file path=ppt/slides/_rels/slide41.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file:///C:\Users\VAR\Documents\S2021_EEL_5490_&amp;_4495\Section%201-1%20S2021%20(Natural%20Lightning)\044920_B.wmv" TargetMode="External"/><Relationship Id="rId7" Type="http://schemas.openxmlformats.org/officeDocument/2006/relationships/image" Target="../media/image2.png"/><Relationship Id="rId2" Type="http://schemas.openxmlformats.org/officeDocument/2006/relationships/video" Target="file:///C:\Users\VAR\Documents\S2021_EEL_5490_&amp;_4495\Section%201-1%20S2021%20(Natural%20Lightning)\043606_B.wmv" TargetMode="External"/><Relationship Id="rId1" Type="http://schemas.microsoft.com/office/2007/relationships/media" Target="file:///C:\Users\VAR\Documents\S2021_EEL_5490_&amp;_4495\Section%201-1%20S2021%20(Natural%20Lightning)\043606_B.wmv" TargetMode="External"/><Relationship Id="rId6" Type="http://schemas.openxmlformats.org/officeDocument/2006/relationships/notesSlide" Target="../notesSlides/notesSlide36.xml"/><Relationship Id="rId5" Type="http://schemas.openxmlformats.org/officeDocument/2006/relationships/slideLayout" Target="../slideLayouts/slideLayout40.xml"/><Relationship Id="rId10" Type="http://schemas.openxmlformats.org/officeDocument/2006/relationships/image" Target="../media/image33.png"/><Relationship Id="rId4" Type="http://schemas.openxmlformats.org/officeDocument/2006/relationships/video" Target="file:///C:\Users\VAR\Documents\S2021_EEL_5490_&amp;_4495\Section%201-1%20S2021%20(Natural%20Lightning)\044920_B.wmv" TargetMode="External"/><Relationship Id="rId9"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28.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05.xml"/><Relationship Id="rId5" Type="http://schemas.openxmlformats.org/officeDocument/2006/relationships/image" Target="../media/image37.png"/><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194.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8.xml"/><Relationship Id="rId5" Type="http://schemas.openxmlformats.org/officeDocument/2006/relationships/image" Target="../media/image41.png"/><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1.xml"/><Relationship Id="rId2" Type="http://schemas.openxmlformats.org/officeDocument/2006/relationships/video" Target="file:///C:\Users\VAR\Documents\S2021_EEL_5490_&amp;_4495\Section%201-1%20S2021%20(Natural%20Lightning)\LightningLeader.avi" TargetMode="External"/><Relationship Id="rId1" Type="http://schemas.microsoft.com/office/2007/relationships/media" Target="file:///C:\Users\VAR\Documents\S2021_EEL_5490_&amp;_4495\Section%201-1%20S2021%20(Natural%20Lightning)\LightningLeader.avi" TargetMode="External"/><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1.xml"/><Relationship Id="rId5" Type="http://schemas.openxmlformats.org/officeDocument/2006/relationships/image" Target="../media/image7.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75779"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75780"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D12D8E5E-D33A-4C14-AF5B-C55938A29817}"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1</a:t>
            </a:fld>
            <a:endParaRPr lang="en-US" altLang="en-US" sz="1200" dirty="0">
              <a:solidFill>
                <a:srgbClr val="FF6600"/>
              </a:solidFill>
              <a:latin typeface="Times New Roman" panose="02020603050405020304" pitchFamily="18" charset="0"/>
              <a:ea typeface="ＭＳ Ｐゴシック" panose="020B0600070205080204" pitchFamily="34" charset="-128"/>
            </a:endParaRPr>
          </a:p>
        </p:txBody>
      </p:sp>
      <p:pic>
        <p:nvPicPr>
          <p:cNvPr id="75781"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3" name="Text Box 10"/>
          <p:cNvSpPr txBox="1">
            <a:spLocks noChangeArrowheads="1"/>
          </p:cNvSpPr>
          <p:nvPr/>
        </p:nvSpPr>
        <p:spPr bwMode="auto">
          <a:xfrm>
            <a:off x="1292860" y="2057400"/>
            <a:ext cx="70866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4400" b="1" dirty="0">
                <a:solidFill>
                  <a:srgbClr val="0000FF"/>
                </a:solidFill>
                <a:ea typeface="ＭＳ Ｐゴシック" panose="020B0600070205080204" pitchFamily="34" charset="-128"/>
                <a:cs typeface="Arial" panose="020B0604020202020204" pitchFamily="34" charset="0"/>
              </a:rPr>
              <a:t>1. Types of Lightning Discharges and Lightning Terminology</a:t>
            </a:r>
          </a:p>
        </p:txBody>
      </p:sp>
      <p:sp>
        <p:nvSpPr>
          <p:cNvPr id="75784"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latin typeface="Calibri" panose="020F0502020204030204" pitchFamily="34" charset="0"/>
              <a:ea typeface="ＭＳ Ｐゴシック" panose="020B0600070205080204" pitchFamily="34" charset="-128"/>
            </a:endParaRPr>
          </a:p>
        </p:txBody>
      </p:sp>
      <p:sp>
        <p:nvSpPr>
          <p:cNvPr id="75785"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latin typeface="Calibri" panose="020F0502020204030204" pitchFamily="34" charset="0"/>
              <a:ea typeface="ＭＳ Ｐゴシック"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54253685"/>
              </p:ext>
            </p:extLst>
          </p:nvPr>
        </p:nvGraphicFramePr>
        <p:xfrm>
          <a:off x="533400" y="762000"/>
          <a:ext cx="8077199" cy="5669024"/>
        </p:xfrm>
        <a:graphic>
          <a:graphicData uri="http://schemas.openxmlformats.org/drawingml/2006/table">
            <a:tbl>
              <a:tblPr firstRow="1" firstCol="1" bandRow="1" bandCol="1"/>
              <a:tblGrid>
                <a:gridCol w="2514599">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914358">
                <a:tc>
                  <a:txBody>
                    <a:bodyPr/>
                    <a:lstStyle/>
                    <a:p>
                      <a:pPr algn="ctr" fontAlgn="base">
                        <a:spcAft>
                          <a:spcPts val="0"/>
                        </a:spcAft>
                      </a:pPr>
                      <a:r>
                        <a:rPr lang="en-US" sz="1800" b="1" kern="1200" dirty="0">
                          <a:effectLst/>
                          <a:latin typeface="Calibri" panose="020F0502020204030204" pitchFamily="34" charset="0"/>
                          <a:ea typeface="宋体"/>
                        </a:rPr>
                        <a:t>Location</a:t>
                      </a:r>
                      <a:endParaRPr lang="zh-CN" sz="1800" dirty="0">
                        <a:effectLst/>
                        <a:latin typeface="Calibri" panose="020F0502020204030204" pitchFamily="34" charset="0"/>
                        <a:ea typeface="宋体"/>
                      </a:endParaRPr>
                    </a:p>
                    <a:p>
                      <a:pPr algn="ctr" fontAlgn="base">
                        <a:spcAft>
                          <a:spcPts val="0"/>
                        </a:spcAft>
                      </a:pPr>
                      <a:r>
                        <a:rPr lang="en-US" sz="1800" b="1" kern="1200" dirty="0">
                          <a:effectLst/>
                          <a:latin typeface="Calibri" panose="020F0502020204030204" pitchFamily="34" charset="0"/>
                          <a:ea typeface="宋体"/>
                        </a:rPr>
                        <a:t>(Reference)</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effectLst/>
                          <a:latin typeface="Calibri" panose="020F0502020204030204" pitchFamily="34" charset="0"/>
                          <a:ea typeface="宋体"/>
                        </a:rPr>
                        <a:t>Average Number of Strokes per Flash</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a:effectLst/>
                          <a:latin typeface="Calibri" panose="020F0502020204030204" pitchFamily="34" charset="0"/>
                          <a:ea typeface="宋体"/>
                        </a:rPr>
                        <a:t>Percentage of Single-Stroke Flashes</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effectLst/>
                          <a:latin typeface="Calibri" panose="020F0502020204030204" pitchFamily="34" charset="0"/>
                          <a:ea typeface="宋体"/>
                        </a:rPr>
                        <a:t>Sample Size</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New Mexico</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(Kitagawa et al., 1962)</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6.4</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13%</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83</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Florida</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Rakov</a:t>
                      </a:r>
                      <a:r>
                        <a:rPr lang="en-US" sz="1800" kern="1200" dirty="0">
                          <a:effectLst/>
                          <a:latin typeface="Calibri" panose="020F0502020204030204" pitchFamily="34" charset="0"/>
                          <a:ea typeface="宋体"/>
                        </a:rPr>
                        <a:t> and </a:t>
                      </a:r>
                      <a:r>
                        <a:rPr lang="en-US" sz="1800" kern="1200" dirty="0" err="1">
                          <a:effectLst/>
                          <a:latin typeface="Calibri" panose="020F0502020204030204" pitchFamily="34" charset="0"/>
                          <a:ea typeface="宋体"/>
                        </a:rPr>
                        <a:t>Uman</a:t>
                      </a:r>
                      <a:r>
                        <a:rPr lang="en-US" sz="1800" kern="1200" dirty="0">
                          <a:effectLst/>
                          <a:latin typeface="Calibri" panose="020F0502020204030204" pitchFamily="34" charset="0"/>
                          <a:ea typeface="宋体"/>
                        </a:rPr>
                        <a:t>, 1990)</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solidFill>
                            <a:srgbClr val="C00000"/>
                          </a:solidFill>
                          <a:effectLst/>
                          <a:latin typeface="Calibri" panose="020F0502020204030204" pitchFamily="34" charset="0"/>
                          <a:ea typeface="宋体"/>
                        </a:rPr>
                        <a:t>4.6</a:t>
                      </a:r>
                      <a:endParaRPr lang="zh-CN" sz="1800" b="1">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17%</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76</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Sweden</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Cooray</a:t>
                      </a:r>
                      <a:r>
                        <a:rPr lang="en-US" sz="1800" kern="1200" dirty="0">
                          <a:effectLst/>
                          <a:latin typeface="Calibri" panose="020F0502020204030204" pitchFamily="34" charset="0"/>
                          <a:ea typeface="宋体"/>
                        </a:rPr>
                        <a:t> and Perez, 1994)</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solidFill>
                            <a:srgbClr val="C00000"/>
                          </a:solidFill>
                          <a:effectLst/>
                          <a:latin typeface="Calibri" panose="020F0502020204030204" pitchFamily="34" charset="0"/>
                          <a:ea typeface="宋体"/>
                        </a:rPr>
                        <a:t>3.4</a:t>
                      </a:r>
                      <a:endParaRPr lang="zh-CN" sz="1800" b="1">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18%</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137</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14358">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Sri Lanka</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Cooray</a:t>
                      </a:r>
                      <a:r>
                        <a:rPr lang="en-US" sz="1800" kern="1200" dirty="0">
                          <a:effectLst/>
                          <a:latin typeface="Calibri" panose="020F0502020204030204" pitchFamily="34" charset="0"/>
                          <a:ea typeface="宋体"/>
                        </a:rPr>
                        <a:t> and </a:t>
                      </a:r>
                      <a:r>
                        <a:rPr lang="en-US" sz="1800" kern="1200" dirty="0" err="1">
                          <a:effectLst/>
                          <a:latin typeface="Calibri" panose="020F0502020204030204" pitchFamily="34" charset="0"/>
                          <a:ea typeface="宋体"/>
                        </a:rPr>
                        <a:t>Jayaratne</a:t>
                      </a:r>
                      <a:r>
                        <a:rPr lang="en-US" sz="1800" kern="1200" dirty="0">
                          <a:effectLst/>
                          <a:latin typeface="Calibri" panose="020F0502020204030204" pitchFamily="34" charset="0"/>
                          <a:ea typeface="宋体"/>
                        </a:rPr>
                        <a:t>, 1994)</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solidFill>
                            <a:srgbClr val="C00000"/>
                          </a:solidFill>
                          <a:effectLst/>
                          <a:latin typeface="Calibri" panose="020F0502020204030204" pitchFamily="34" charset="0"/>
                          <a:ea typeface="宋体"/>
                        </a:rPr>
                        <a:t>4.5</a:t>
                      </a:r>
                      <a:endParaRPr lang="zh-CN" sz="1800" b="1">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21%</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81</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Brazil</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Ballarotti</a:t>
                      </a:r>
                      <a:r>
                        <a:rPr lang="en-US" sz="1800" kern="1200" dirty="0">
                          <a:effectLst/>
                          <a:latin typeface="Calibri" panose="020F0502020204030204" pitchFamily="34" charset="0"/>
                          <a:ea typeface="宋体"/>
                        </a:rPr>
                        <a:t> et al., 2012)</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solidFill>
                            <a:srgbClr val="C00000"/>
                          </a:solidFill>
                          <a:effectLst/>
                          <a:latin typeface="Calibri" panose="020F0502020204030204" pitchFamily="34" charset="0"/>
                          <a:ea typeface="宋体"/>
                        </a:rPr>
                        <a:t>4.6</a:t>
                      </a:r>
                      <a:endParaRPr lang="zh-CN" sz="1800" b="1">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17%</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883</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Arizona</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Saraiva</a:t>
                      </a:r>
                      <a:r>
                        <a:rPr lang="en-US" sz="1800" kern="1200" dirty="0">
                          <a:effectLst/>
                          <a:latin typeface="Calibri" panose="020F0502020204030204" pitchFamily="34" charset="0"/>
                          <a:ea typeface="宋体"/>
                        </a:rPr>
                        <a:t> et al., 2010)</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a:solidFill>
                            <a:srgbClr val="C00000"/>
                          </a:solidFill>
                          <a:effectLst/>
                          <a:latin typeface="Calibri" panose="020F0502020204030204" pitchFamily="34" charset="0"/>
                          <a:ea typeface="宋体"/>
                        </a:rPr>
                        <a:t>3.9</a:t>
                      </a:r>
                      <a:endParaRPr lang="zh-CN" sz="1800" b="1">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19%</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a:effectLst/>
                          <a:latin typeface="Calibri" panose="020F0502020204030204" pitchFamily="34" charset="0"/>
                          <a:ea typeface="宋体"/>
                        </a:rPr>
                        <a:t>209</a:t>
                      </a:r>
                      <a:endParaRPr lang="zh-CN" sz="180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40041">
                <a:tc>
                  <a:txBody>
                    <a:bodyPr/>
                    <a:lstStyle/>
                    <a:p>
                      <a:pPr algn="ctr" fontAlgn="base">
                        <a:spcAft>
                          <a:spcPts val="0"/>
                        </a:spcAft>
                      </a:pPr>
                      <a:r>
                        <a:rPr lang="en-US" sz="1800" b="1" kern="1200" dirty="0">
                          <a:solidFill>
                            <a:srgbClr val="0000FF"/>
                          </a:solidFill>
                          <a:effectLst/>
                          <a:latin typeface="Calibri" panose="020F0502020204030204" pitchFamily="34" charset="0"/>
                          <a:ea typeface="宋体"/>
                        </a:rPr>
                        <a:t>Malaysia</a:t>
                      </a:r>
                      <a:endParaRPr lang="zh-CN" sz="1800" b="1" dirty="0">
                        <a:solidFill>
                          <a:srgbClr val="0000FF"/>
                        </a:solidFill>
                        <a:effectLst/>
                        <a:latin typeface="Calibri" panose="020F0502020204030204" pitchFamily="34" charset="0"/>
                        <a:ea typeface="宋体"/>
                      </a:endParaRPr>
                    </a:p>
                    <a:p>
                      <a:pPr algn="ctr" fontAlgn="base">
                        <a:spcAft>
                          <a:spcPts val="0"/>
                        </a:spcAft>
                      </a:pPr>
                      <a:r>
                        <a:rPr lang="en-US" sz="1800" kern="1200" dirty="0">
                          <a:effectLst/>
                          <a:latin typeface="Calibri" panose="020F0502020204030204" pitchFamily="34" charset="0"/>
                          <a:ea typeface="宋体"/>
                        </a:rPr>
                        <a:t>(</a:t>
                      </a:r>
                      <a:r>
                        <a:rPr lang="en-US" sz="1800" kern="1200" dirty="0" err="1">
                          <a:effectLst/>
                          <a:latin typeface="Calibri" panose="020F0502020204030204" pitchFamily="34" charset="0"/>
                          <a:ea typeface="宋体"/>
                        </a:rPr>
                        <a:t>Baharudin</a:t>
                      </a:r>
                      <a:r>
                        <a:rPr lang="en-US" sz="1800" kern="1200" dirty="0">
                          <a:effectLst/>
                          <a:latin typeface="Calibri" panose="020F0502020204030204" pitchFamily="34" charset="0"/>
                          <a:ea typeface="宋体"/>
                        </a:rPr>
                        <a:t> et al., 2014)</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4.0</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ase">
                        <a:spcAft>
                          <a:spcPts val="0"/>
                        </a:spcAft>
                      </a:pPr>
                      <a:r>
                        <a:rPr lang="en-US" sz="1800" b="1" kern="1200" dirty="0">
                          <a:solidFill>
                            <a:srgbClr val="C00000"/>
                          </a:solidFill>
                          <a:effectLst/>
                          <a:latin typeface="Calibri" panose="020F0502020204030204" pitchFamily="34" charset="0"/>
                          <a:ea typeface="宋体"/>
                        </a:rPr>
                        <a:t>16%</a:t>
                      </a:r>
                      <a:endParaRPr lang="zh-CN" sz="1800" b="1" dirty="0">
                        <a:solidFill>
                          <a:srgbClr val="C00000"/>
                        </a:solidFill>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1800" kern="1200" dirty="0">
                          <a:effectLst/>
                          <a:latin typeface="Calibri" panose="020F0502020204030204" pitchFamily="34" charset="0"/>
                          <a:ea typeface="宋体"/>
                        </a:rPr>
                        <a:t>100</a:t>
                      </a:r>
                      <a:endParaRPr lang="zh-CN" sz="1800" dirty="0">
                        <a:effectLst/>
                        <a:latin typeface="Calibri" panose="020F0502020204030204" pitchFamily="34" charset="0"/>
                        <a:ea typeface="宋体"/>
                      </a:endParaRPr>
                    </a:p>
                  </a:txBody>
                  <a:tcPr marT="45704" marB="4570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90161" name="Rectangle 2"/>
          <p:cNvSpPr>
            <a:spLocks noChangeArrowheads="1"/>
          </p:cNvSpPr>
          <p:nvPr/>
        </p:nvSpPr>
        <p:spPr bwMode="auto">
          <a:xfrm>
            <a:off x="228600" y="271463"/>
            <a:ext cx="88487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82563">
              <a:spcBef>
                <a:spcPct val="20000"/>
              </a:spcBef>
              <a:buFont typeface="Arial" panose="020B0604020202020204" pitchFamily="34" charset="0"/>
              <a:buChar char="•"/>
              <a:tabLst>
                <a:tab pos="1825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1825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825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825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825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825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825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825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82563" algn="l"/>
              </a:tabLst>
              <a:defRPr sz="2000">
                <a:solidFill>
                  <a:schemeClr val="tx1"/>
                </a:solidFill>
                <a:latin typeface="Calibri" panose="020F0502020204030204" pitchFamily="34" charset="0"/>
              </a:defRPr>
            </a:lvl9pPr>
          </a:lstStyle>
          <a:p>
            <a:pPr eaLnBrk="1" hangingPunct="1">
              <a:spcBef>
                <a:spcPct val="0"/>
              </a:spcBef>
              <a:buFontTx/>
              <a:buNone/>
            </a:pPr>
            <a:r>
              <a:rPr lang="en-US" altLang="zh-CN" sz="2000" b="1">
                <a:solidFill>
                  <a:srgbClr val="C00000"/>
                </a:solidFill>
                <a:ea typeface="ＭＳ Ｐゴシック" panose="020B0600070205080204" pitchFamily="34" charset="-128"/>
                <a:cs typeface="Times New Roman" panose="02020603050405020304" pitchFamily="18" charset="0"/>
              </a:rPr>
              <a:t>Number of strokes per negative flash and percentage of single-stroke flashes. </a:t>
            </a:r>
            <a:endParaRPr lang="en-US" altLang="zh-CN" sz="2000" b="1">
              <a:solidFill>
                <a:srgbClr val="C00000"/>
              </a:solidFill>
              <a:cs typeface="Times New Roman" panose="02020603050405020304" pitchFamily="18" charset="0"/>
            </a:endParaRPr>
          </a:p>
          <a:p>
            <a:pPr>
              <a:spcBef>
                <a:spcPct val="0"/>
              </a:spcBef>
              <a:buFontTx/>
              <a:buNone/>
            </a:pPr>
            <a:endParaRPr lang="en-US" altLang="zh-CN" sz="1800">
              <a:solidFill>
                <a:srgbClr val="000000"/>
              </a:solidFill>
              <a:latin typeface="Arial" panose="020B0604020202020204" pitchFamily="34"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39"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40"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91141"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pic>
        <p:nvPicPr>
          <p:cNvPr id="91142"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3"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BBF3A451-1AC0-4504-8635-21777C232B7D}"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11</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sp>
        <p:nvSpPr>
          <p:cNvPr id="91144" name="Line 8"/>
          <p:cNvSpPr>
            <a:spLocks noChangeShapeType="1"/>
          </p:cNvSpPr>
          <p:nvPr/>
        </p:nvSpPr>
        <p:spPr bwMode="auto">
          <a:xfrm>
            <a:off x="5867400" y="1981200"/>
            <a:ext cx="76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1145" name="Text Box 9"/>
          <p:cNvSpPr txBox="1">
            <a:spLocks noChangeArrowheads="1"/>
          </p:cNvSpPr>
          <p:nvPr/>
        </p:nvSpPr>
        <p:spPr bwMode="auto">
          <a:xfrm>
            <a:off x="838200" y="5105400"/>
            <a:ext cx="8153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solidFill>
                  <a:srgbClr val="000000"/>
                </a:solidFill>
                <a:ea typeface="ＭＳ Ｐゴシック" panose="020B0600070205080204" pitchFamily="34" charset="-128"/>
                <a:cs typeface="Arial" panose="020B0604020202020204" pitchFamily="34" charset="0"/>
              </a:rPr>
              <a:t>A lightning flash that appears to have at least seven (perhaps as many as 10) separate ground strike points: (a) still-camera photograph, (b) moving-camera photograph. Some of the strike points are associated with separate branches of the same stroke while others associated with the  fact that different strokes may take different paths to ground. The first and second strokes exhibit unconnected branches. The second and third strokes, second and third from the right on the streaked photograph, are brighter that the first stroke, on the  far right. Adapted from Hendry (1993).</a:t>
            </a:r>
          </a:p>
        </p:txBody>
      </p:sp>
      <p:sp>
        <p:nvSpPr>
          <p:cNvPr id="91146" name="Line 10"/>
          <p:cNvSpPr>
            <a:spLocks noChangeShapeType="1"/>
          </p:cNvSpPr>
          <p:nvPr/>
        </p:nvSpPr>
        <p:spPr bwMode="auto">
          <a:xfrm flipH="1">
            <a:off x="8229600" y="46482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2800" dirty="0"/>
          </a:p>
        </p:txBody>
      </p:sp>
      <p:sp>
        <p:nvSpPr>
          <p:cNvPr id="91147" name="Text Box 11"/>
          <p:cNvSpPr txBox="1">
            <a:spLocks noChangeArrowheads="1"/>
          </p:cNvSpPr>
          <p:nvPr/>
        </p:nvSpPr>
        <p:spPr bwMode="auto">
          <a:xfrm>
            <a:off x="8534400" y="4386590"/>
            <a:ext cx="304800" cy="523220"/>
          </a:xfrm>
          <a:prstGeom prst="rect">
            <a:avLst/>
          </a:prstGeom>
          <a:solidFill>
            <a:srgbClr val="FFFF00"/>
          </a:solidFill>
          <a:ln>
            <a:noFill/>
          </a:ln>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dirty="0">
                <a:solidFill>
                  <a:srgbClr val="C00000"/>
                </a:solidFill>
                <a:latin typeface="Calibri" panose="020F0502020204030204" pitchFamily="34" charset="0"/>
                <a:ea typeface="ＭＳ Ｐゴシック" panose="020B0600070205080204" pitchFamily="34" charset="-128"/>
              </a:rPr>
              <a:t>t</a:t>
            </a:r>
            <a:endParaRPr lang="en-US" altLang="en-US" sz="2800" b="1" i="1" dirty="0">
              <a:solidFill>
                <a:srgbClr val="C00000"/>
              </a:solidFill>
              <a:latin typeface="Calibri" panose="020F0502020204030204" pitchFamily="34" charset="0"/>
              <a:ea typeface="ＭＳ Ｐゴシック" panose="020B0600070205080204" pitchFamily="34" charset="-128"/>
            </a:endParaRPr>
          </a:p>
        </p:txBody>
      </p:sp>
      <p:pic>
        <p:nvPicPr>
          <p:cNvPr id="91148" name="Picture 12" descr="fig4-1 copy_sup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28600"/>
            <a:ext cx="7620000"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9" name="Picture 13"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 Box 14"/>
          <p:cNvSpPr txBox="1">
            <a:spLocks noChangeArrowheads="1"/>
          </p:cNvSpPr>
          <p:nvPr/>
        </p:nvSpPr>
        <p:spPr bwMode="auto">
          <a:xfrm>
            <a:off x="533400" y="128588"/>
            <a:ext cx="487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rgbClr val="0000FF"/>
                </a:solidFill>
                <a:ea typeface="ＭＳ Ｐゴシック" panose="020B0600070205080204" pitchFamily="34" charset="-128"/>
                <a:cs typeface="Times New Roman" panose="02020603050405020304" pitchFamily="18" charset="0"/>
              </a:rPr>
              <a:t>       Multiple Channel Terminations on Ground</a:t>
            </a:r>
          </a:p>
        </p:txBody>
      </p:sp>
      <p:sp>
        <p:nvSpPr>
          <p:cNvPr id="91151" name="Line 15"/>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7"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8"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93189"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93190"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1"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8786D942-7C48-48C0-BA88-657D2F891570}" type="slidenum">
              <a:rPr lang="en-US" altLang="en-US" sz="1200">
                <a:solidFill>
                  <a:srgbClr val="FF6600"/>
                </a:solidFill>
                <a:latin typeface="Times New Roman" panose="02020603050405020304" pitchFamily="18" charset="0"/>
              </a:rPr>
              <a:pPr algn="ctr" eaLnBrk="1" hangingPunct="1">
                <a:spcBef>
                  <a:spcPct val="0"/>
                </a:spcBef>
                <a:buFontTx/>
                <a:buNone/>
              </a:pPr>
              <a:t>12</a:t>
            </a:fld>
            <a:endParaRPr lang="en-US" altLang="en-US" sz="1200">
              <a:solidFill>
                <a:srgbClr val="FF6600"/>
              </a:solidFill>
              <a:latin typeface="Times New Roman" panose="02020603050405020304" pitchFamily="18" charset="0"/>
            </a:endParaRPr>
          </a:p>
        </p:txBody>
      </p:sp>
      <p:pic>
        <p:nvPicPr>
          <p:cNvPr id="93192" name="Picture 8"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3" name="Line 9"/>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3194" name="Picture 10" descr="MultigroundFlash"/>
          <p:cNvPicPr>
            <a:picLocks noGrp="1" noChangeAspect="1" noChangeArrowheads="1"/>
          </p:cNvPicPr>
          <p:nvPr>
            <p:ph idx="4294967295"/>
          </p:nvPr>
        </p:nvPicPr>
        <p:blipFill>
          <a:blip r:embed="rId5">
            <a:extLst>
              <a:ext uri="{28A0092B-C50C-407E-A947-70E740481C1C}">
                <a14:useLocalDpi xmlns:a14="http://schemas.microsoft.com/office/drawing/2010/main" val="0"/>
              </a:ext>
            </a:extLst>
          </a:blip>
          <a:srcRect/>
          <a:stretch>
            <a:fillRect/>
          </a:stretch>
        </p:blipFill>
        <p:spPr>
          <a:xfrm>
            <a:off x="2514600" y="625475"/>
            <a:ext cx="4305300" cy="5699125"/>
          </a:xfrm>
          <a:noFill/>
        </p:spPr>
      </p:pic>
      <p:sp>
        <p:nvSpPr>
          <p:cNvPr id="93195" name="Text Box 11"/>
          <p:cNvSpPr txBox="1">
            <a:spLocks noChangeArrowheads="1"/>
          </p:cNvSpPr>
          <p:nvPr/>
        </p:nvSpPr>
        <p:spPr bwMode="auto">
          <a:xfrm>
            <a:off x="533400" y="128588"/>
            <a:ext cx="487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FF"/>
                </a:solidFill>
                <a:latin typeface="Arial" panose="020B0604020202020204" pitchFamily="34" charset="0"/>
                <a:cs typeface="Times New Roman" panose="02020603050405020304" pitchFamily="18" charset="0"/>
              </a:rPr>
              <a:t>       Multiple Channel Terminations on Ground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a:solidFill>
                <a:srgbClr val="000000"/>
              </a:solidFill>
              <a:latin typeface="Arial" panose="020B0604020202020204" pitchFamily="34" charset="0"/>
            </a:endParaRPr>
          </a:p>
        </p:txBody>
      </p:sp>
      <p:sp>
        <p:nvSpPr>
          <p:cNvPr id="9523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a:solidFill>
                <a:srgbClr val="000000"/>
              </a:solidFill>
              <a:latin typeface="Arial" panose="020B0604020202020204" pitchFamily="34" charset="0"/>
            </a:endParaRPr>
          </a:p>
        </p:txBody>
      </p:sp>
      <p:pic>
        <p:nvPicPr>
          <p:cNvPr id="95239"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0"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E62ED98-9A5B-49D7-B907-A35BF2C3EE5A}" type="slidenum">
              <a:rPr lang="en-US" altLang="en-US" sz="1200" b="1">
                <a:solidFill>
                  <a:srgbClr val="FF6600"/>
                </a:solidFill>
                <a:latin typeface="Times New Roman" panose="02020603050405020304" pitchFamily="18" charset="0"/>
              </a:rPr>
              <a:pPr algn="ctr" eaLnBrk="1" hangingPunct="1">
                <a:spcBef>
                  <a:spcPct val="0"/>
                </a:spcBef>
                <a:buFontTx/>
                <a:buNone/>
              </a:pPr>
              <a:t>13</a:t>
            </a:fld>
            <a:endParaRPr lang="en-US" altLang="en-US" sz="1200" b="1">
              <a:solidFill>
                <a:srgbClr val="FF6600"/>
              </a:solidFill>
              <a:latin typeface="Times New Roman" panose="02020603050405020304" pitchFamily="18" charset="0"/>
            </a:endParaRPr>
          </a:p>
        </p:txBody>
      </p:sp>
      <p:sp>
        <p:nvSpPr>
          <p:cNvPr id="95241" name="Rectangle 10"/>
          <p:cNvSpPr>
            <a:spLocks noChangeArrowheads="1"/>
          </p:cNvSpPr>
          <p:nvPr/>
        </p:nvSpPr>
        <p:spPr bwMode="auto">
          <a:xfrm>
            <a:off x="742950" y="76200"/>
            <a:ext cx="701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33CC"/>
                </a:solidFill>
                <a:latin typeface="Arial" panose="020B0604020202020204" pitchFamily="34" charset="0"/>
                <a:cs typeface="Times New Roman" panose="02020603050405020304" pitchFamily="18" charset="0"/>
              </a:rPr>
              <a:t>Number of Channel Terminations per Flash</a:t>
            </a:r>
          </a:p>
        </p:txBody>
      </p:sp>
      <p:graphicFrame>
        <p:nvGraphicFramePr>
          <p:cNvPr id="141323" name="Group 11"/>
          <p:cNvGraphicFramePr>
            <a:graphicFrameLocks noGrp="1"/>
          </p:cNvGraphicFramePr>
          <p:nvPr>
            <p:extLst>
              <p:ext uri="{D42A27DB-BD31-4B8C-83A1-F6EECF244321}">
                <p14:modId xmlns:p14="http://schemas.microsoft.com/office/powerpoint/2010/main" val="1168693668"/>
              </p:ext>
            </p:extLst>
          </p:nvPr>
        </p:nvGraphicFramePr>
        <p:xfrm>
          <a:off x="695325" y="676275"/>
          <a:ext cx="8286751" cy="5089572"/>
        </p:xfrm>
        <a:graphic>
          <a:graphicData uri="http://schemas.openxmlformats.org/drawingml/2006/table">
            <a:tbl>
              <a:tblPr/>
              <a:tblGrid>
                <a:gridCol w="3689578">
                  <a:extLst>
                    <a:ext uri="{9D8B030D-6E8A-4147-A177-3AD203B41FA5}">
                      <a16:colId xmlns:a16="http://schemas.microsoft.com/office/drawing/2014/main" val="20000"/>
                    </a:ext>
                  </a:extLst>
                </a:gridCol>
                <a:gridCol w="1903979">
                  <a:extLst>
                    <a:ext uri="{9D8B030D-6E8A-4147-A177-3AD203B41FA5}">
                      <a16:colId xmlns:a16="http://schemas.microsoft.com/office/drawing/2014/main" val="20001"/>
                    </a:ext>
                  </a:extLst>
                </a:gridCol>
                <a:gridCol w="1726406">
                  <a:extLst>
                    <a:ext uri="{9D8B030D-6E8A-4147-A177-3AD203B41FA5}">
                      <a16:colId xmlns:a16="http://schemas.microsoft.com/office/drawing/2014/main" val="20002"/>
                    </a:ext>
                  </a:extLst>
                </a:gridCol>
                <a:gridCol w="966788">
                  <a:extLst>
                    <a:ext uri="{9D8B030D-6E8A-4147-A177-3AD203B41FA5}">
                      <a16:colId xmlns:a16="http://schemas.microsoft.com/office/drawing/2014/main" val="20003"/>
                    </a:ext>
                  </a:extLst>
                </a:gridCol>
              </a:tblGrid>
              <a:tr h="92040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Location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(Reference)</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rgbClr val="0000CC"/>
                        </a:solidFill>
                        <a:effectLst/>
                        <a:latin typeface="Arial" pitchFamily="34" charset="0"/>
                      </a:endParaRP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Average Number of Channels per Flash</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Percentage of </a:t>
                      </a:r>
                      <a:r>
                        <a:rPr kumimoji="0" lang="en-US" sz="1600" b="1" i="0" u="none" strike="noStrike" cap="none" normalizeH="0" baseline="0" dirty="0" err="1">
                          <a:ln>
                            <a:noFill/>
                          </a:ln>
                          <a:solidFill>
                            <a:srgbClr val="0000CC"/>
                          </a:solidFill>
                          <a:effectLst/>
                          <a:latin typeface="Arial" pitchFamily="34" charset="0"/>
                        </a:rPr>
                        <a:t>Multigrounded</a:t>
                      </a:r>
                      <a:r>
                        <a:rPr kumimoji="0" lang="en-US" sz="1600" b="1" i="0" u="none" strike="noStrike" cap="none" normalizeH="0" baseline="0" dirty="0">
                          <a:ln>
                            <a:noFill/>
                          </a:ln>
                          <a:solidFill>
                            <a:srgbClr val="0000CC"/>
                          </a:solidFill>
                          <a:effectLst/>
                          <a:latin typeface="Arial" pitchFamily="34" charset="0"/>
                        </a:rPr>
                        <a:t> Flashes</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a:ln>
                            <a:noFill/>
                          </a:ln>
                          <a:solidFill>
                            <a:srgbClr val="0000CC"/>
                          </a:solidFill>
                          <a:effectLst/>
                          <a:latin typeface="Arial" pitchFamily="34" charset="0"/>
                        </a:rPr>
                        <a:t>Sample Size</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a:ln>
                          <a:noFill/>
                        </a:ln>
                        <a:solidFill>
                          <a:srgbClr val="0000CC"/>
                        </a:solidFill>
                        <a:effectLst/>
                        <a:latin typeface="Arial" pitchFamily="34" charset="0"/>
                      </a:endParaRP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New Mexico</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(Kitagawa et al., 1962)</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1.7</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1.6</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49%</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42%</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72*</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83**</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Florida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a:t>
                      </a:r>
                      <a:r>
                        <a:rPr kumimoji="0" lang="en-US" sz="1600" b="1" i="0" u="none" strike="noStrike" cap="none" normalizeH="0" baseline="0" dirty="0" err="1">
                          <a:ln>
                            <a:noFill/>
                          </a:ln>
                          <a:solidFill>
                            <a:srgbClr val="0000CC"/>
                          </a:solidFill>
                          <a:effectLst/>
                          <a:latin typeface="Arial" pitchFamily="34" charset="0"/>
                        </a:rPr>
                        <a:t>Rakov</a:t>
                      </a:r>
                      <a:r>
                        <a:rPr kumimoji="0" lang="en-US" sz="1600" b="1" i="0" u="none" strike="noStrike" cap="none" normalizeH="0" baseline="0" dirty="0">
                          <a:ln>
                            <a:noFill/>
                          </a:ln>
                          <a:solidFill>
                            <a:srgbClr val="0000CC"/>
                          </a:solidFill>
                          <a:effectLst/>
                          <a:latin typeface="Arial" pitchFamily="34" charset="0"/>
                        </a:rPr>
                        <a:t> and </a:t>
                      </a:r>
                      <a:r>
                        <a:rPr kumimoji="0" lang="en-US" sz="1600" b="1" i="0" u="none" strike="noStrike" cap="none" normalizeH="0" baseline="0" dirty="0" err="1">
                          <a:ln>
                            <a:noFill/>
                          </a:ln>
                          <a:solidFill>
                            <a:srgbClr val="0000CC"/>
                          </a:solidFill>
                          <a:effectLst/>
                          <a:latin typeface="Arial" pitchFamily="34" charset="0"/>
                        </a:rPr>
                        <a:t>Uman</a:t>
                      </a:r>
                      <a:r>
                        <a:rPr kumimoji="0" lang="en-US" sz="1600" b="1" i="0" u="none" strike="noStrike" cap="none" normalizeH="0" baseline="0" dirty="0">
                          <a:ln>
                            <a:noFill/>
                          </a:ln>
                          <a:solidFill>
                            <a:srgbClr val="0000CC"/>
                          </a:solidFill>
                          <a:effectLst/>
                          <a:latin typeface="Arial" pitchFamily="34" charset="0"/>
                        </a:rPr>
                        <a:t>, 1990)</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1.7</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50%</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76</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Arizona</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a:t>
                      </a:r>
                      <a:r>
                        <a:rPr kumimoji="0" lang="en-US" sz="1600" b="1" i="0" u="none" strike="noStrike" cap="none" normalizeH="0" baseline="0" dirty="0" err="1">
                          <a:ln>
                            <a:noFill/>
                          </a:ln>
                          <a:solidFill>
                            <a:srgbClr val="0000CC"/>
                          </a:solidFill>
                          <a:effectLst/>
                          <a:latin typeface="Arial" pitchFamily="34" charset="0"/>
                        </a:rPr>
                        <a:t>Valine</a:t>
                      </a:r>
                      <a:r>
                        <a:rPr kumimoji="0" lang="en-US" sz="1600" b="1" i="0" u="none" strike="noStrike" cap="none" normalizeH="0" baseline="0" dirty="0">
                          <a:ln>
                            <a:noFill/>
                          </a:ln>
                          <a:solidFill>
                            <a:srgbClr val="0000CC"/>
                          </a:solidFill>
                          <a:effectLst/>
                          <a:latin typeface="Arial" pitchFamily="34" charset="0"/>
                        </a:rPr>
                        <a:t> and </a:t>
                      </a:r>
                      <a:r>
                        <a:rPr kumimoji="0" lang="en-US" sz="1600" b="1" i="0" u="none" strike="noStrike" cap="none" normalizeH="0" baseline="0" dirty="0" err="1">
                          <a:ln>
                            <a:noFill/>
                          </a:ln>
                          <a:solidFill>
                            <a:srgbClr val="0000CC"/>
                          </a:solidFill>
                          <a:effectLst/>
                          <a:latin typeface="Arial" pitchFamily="34" charset="0"/>
                        </a:rPr>
                        <a:t>Krider</a:t>
                      </a:r>
                      <a:r>
                        <a:rPr kumimoji="0" lang="en-US" sz="1600" b="1" i="0" u="none" strike="noStrike" cap="none" normalizeH="0" baseline="0" dirty="0">
                          <a:ln>
                            <a:noFill/>
                          </a:ln>
                          <a:solidFill>
                            <a:srgbClr val="0000CC"/>
                          </a:solidFill>
                          <a:effectLst/>
                          <a:latin typeface="Arial" pitchFamily="34" charset="0"/>
                        </a:rPr>
                        <a:t>, 2002) </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1.4</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35%</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386</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France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(Berger et al., 1996; </a:t>
                      </a:r>
                      <a:r>
                        <a:rPr kumimoji="0" lang="en-US" sz="1600" b="1" i="0" u="none" strike="noStrike" cap="none" normalizeH="0" baseline="0" dirty="0" err="1">
                          <a:ln>
                            <a:noFill/>
                          </a:ln>
                          <a:solidFill>
                            <a:srgbClr val="0000CC"/>
                          </a:solidFill>
                          <a:effectLst/>
                          <a:latin typeface="Arial" pitchFamily="34" charset="0"/>
                        </a:rPr>
                        <a:t>Hermant</a:t>
                      </a:r>
                      <a:r>
                        <a:rPr kumimoji="0" lang="en-US" sz="1600" b="1" i="0" u="none" strike="noStrike" cap="none" normalizeH="0" baseline="0" dirty="0">
                          <a:ln>
                            <a:noFill/>
                          </a:ln>
                          <a:solidFill>
                            <a:srgbClr val="0000CC"/>
                          </a:solidFill>
                          <a:effectLst/>
                          <a:latin typeface="Arial" pitchFamily="34" charset="0"/>
                        </a:rPr>
                        <a:t>, 2000)</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1.5</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34%</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2995</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Brazil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a:t>
                      </a:r>
                      <a:r>
                        <a:rPr kumimoji="0" lang="en-US" sz="1600" b="1" i="0" u="none" strike="noStrike" cap="none" normalizeH="0" baseline="0" dirty="0" err="1">
                          <a:ln>
                            <a:noFill/>
                          </a:ln>
                          <a:solidFill>
                            <a:srgbClr val="0000CC"/>
                          </a:solidFill>
                          <a:effectLst/>
                          <a:latin typeface="Arial" pitchFamily="34" charset="0"/>
                        </a:rPr>
                        <a:t>Saraiva</a:t>
                      </a:r>
                      <a:r>
                        <a:rPr kumimoji="0" lang="en-US" sz="1600" b="1" i="0" u="none" strike="noStrike" cap="none" normalizeH="0" baseline="0" dirty="0">
                          <a:ln>
                            <a:noFill/>
                          </a:ln>
                          <a:solidFill>
                            <a:srgbClr val="0000CC"/>
                          </a:solidFill>
                          <a:effectLst/>
                          <a:latin typeface="Arial" pitchFamily="34" charset="0"/>
                        </a:rPr>
                        <a:t> et al., 2010)</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1.7</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51%</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138</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948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CC0000"/>
                          </a:solidFill>
                          <a:effectLst/>
                          <a:latin typeface="Arial" pitchFamily="34" charset="0"/>
                        </a:rPr>
                        <a:t>Arizona</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0000CC"/>
                          </a:solidFill>
                          <a:effectLst/>
                          <a:latin typeface="Arial" pitchFamily="34" charset="0"/>
                        </a:rPr>
                        <a:t>(</a:t>
                      </a:r>
                      <a:r>
                        <a:rPr kumimoji="0" lang="en-US" sz="1600" b="1" i="0" u="none" strike="noStrike" cap="none" normalizeH="0" baseline="0" dirty="0" err="1">
                          <a:ln>
                            <a:noFill/>
                          </a:ln>
                          <a:solidFill>
                            <a:srgbClr val="0000CC"/>
                          </a:solidFill>
                          <a:effectLst/>
                          <a:latin typeface="Arial" pitchFamily="34" charset="0"/>
                        </a:rPr>
                        <a:t>Saraiva</a:t>
                      </a:r>
                      <a:r>
                        <a:rPr kumimoji="0" lang="en-US" sz="1600" b="1" i="0" u="none" strike="noStrike" cap="none" normalizeH="0" baseline="0" dirty="0">
                          <a:ln>
                            <a:noFill/>
                          </a:ln>
                          <a:solidFill>
                            <a:srgbClr val="0000CC"/>
                          </a:solidFill>
                          <a:effectLst/>
                          <a:latin typeface="Arial" pitchFamily="34" charset="0"/>
                        </a:rPr>
                        <a:t> et al., 2010)</a:t>
                      </a:r>
                    </a:p>
                  </a:txBody>
                  <a:tcPr marT="45678" marB="456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1.7</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48%</a:t>
                      </a:r>
                    </a:p>
                  </a:txBody>
                  <a:tcPr marT="45678" marB="456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rgbClr val="0000CC"/>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0000CC"/>
                          </a:solidFill>
                          <a:effectLst/>
                          <a:latin typeface="Arial" pitchFamily="34" charset="0"/>
                        </a:rPr>
                        <a:t>206</a:t>
                      </a:r>
                    </a:p>
                  </a:txBody>
                  <a:tcPr marT="45678" marB="456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95284" name="TextBox 11"/>
          <p:cNvSpPr txBox="1">
            <a:spLocks noChangeArrowheads="1"/>
          </p:cNvSpPr>
          <p:nvPr/>
        </p:nvSpPr>
        <p:spPr bwMode="auto">
          <a:xfrm>
            <a:off x="714375" y="5838825"/>
            <a:ext cx="8277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33CC"/>
                </a:solidFill>
                <a:latin typeface="Arial" panose="020B0604020202020204" pitchFamily="34" charset="0"/>
              </a:rPr>
              <a:t>* multiple-stroke flashes only</a:t>
            </a:r>
          </a:p>
          <a:p>
            <a:pPr eaLnBrk="1" hangingPunct="1">
              <a:spcBef>
                <a:spcPct val="0"/>
              </a:spcBef>
              <a:buFontTx/>
              <a:buNone/>
            </a:pPr>
            <a:r>
              <a:rPr lang="en-US" altLang="en-US" sz="1600" b="1">
                <a:solidFill>
                  <a:srgbClr val="0033CC"/>
                </a:solidFill>
                <a:latin typeface="Arial" panose="020B0604020202020204" pitchFamily="34" charset="0"/>
              </a:rPr>
              <a:t>** including 11 single-stroke flashes assumed to have single channel per flash</a:t>
            </a:r>
          </a:p>
        </p:txBody>
      </p:sp>
      <p:sp>
        <p:nvSpPr>
          <p:cNvPr id="95285" name="Line 4"/>
          <p:cNvSpPr>
            <a:spLocks noChangeShapeType="1"/>
          </p:cNvSpPr>
          <p:nvPr/>
        </p:nvSpPr>
        <p:spPr bwMode="auto">
          <a:xfrm>
            <a:off x="762000" y="457200"/>
            <a:ext cx="8382000" cy="0"/>
          </a:xfrm>
          <a:prstGeom prst="line">
            <a:avLst/>
          </a:prstGeom>
          <a:noFill/>
          <a:ln w="19050">
            <a:solidFill>
              <a:srgbClr val="FF4A00"/>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fig4-7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775" y="571500"/>
            <a:ext cx="6410325"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3" name="Picture 3"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85"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86" name="Oval 7"/>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a:solidFill>
                <a:srgbClr val="000000"/>
              </a:solidFill>
              <a:latin typeface="Arial" panose="020B0604020202020204" pitchFamily="34" charset="0"/>
            </a:endParaRPr>
          </a:p>
        </p:txBody>
      </p:sp>
      <p:sp>
        <p:nvSpPr>
          <p:cNvPr id="97287" name="Oval 8"/>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a:solidFill>
                <a:srgbClr val="000000"/>
              </a:solidFill>
              <a:latin typeface="Arial" panose="020B0604020202020204" pitchFamily="34" charset="0"/>
            </a:endParaRPr>
          </a:p>
        </p:txBody>
      </p:sp>
      <p:sp>
        <p:nvSpPr>
          <p:cNvPr id="97288"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40A8FD24-1400-4BF0-9491-7DF396E86BBD}" type="slidenum">
              <a:rPr lang="en-US" altLang="en-US" sz="1200" b="1">
                <a:solidFill>
                  <a:srgbClr val="FF6600"/>
                </a:solidFill>
                <a:latin typeface="Times New Roman" panose="02020603050405020304" pitchFamily="18" charset="0"/>
              </a:rPr>
              <a:pPr algn="ctr" eaLnBrk="1" hangingPunct="1">
                <a:spcBef>
                  <a:spcPct val="0"/>
                </a:spcBef>
                <a:buFontTx/>
                <a:buNone/>
              </a:pPr>
              <a:t>14</a:t>
            </a:fld>
            <a:endParaRPr lang="en-US" altLang="en-US" sz="1200" b="1">
              <a:solidFill>
                <a:srgbClr val="FF6600"/>
              </a:solidFill>
              <a:latin typeface="Times New Roman" panose="02020603050405020304" pitchFamily="18" charset="0"/>
            </a:endParaRPr>
          </a:p>
        </p:txBody>
      </p:sp>
      <p:pic>
        <p:nvPicPr>
          <p:cNvPr id="97289" name="Picture 10" descr="largeBlueW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0" name="Text Box 11"/>
          <p:cNvSpPr txBox="1">
            <a:spLocks noChangeArrowheads="1"/>
          </p:cNvSpPr>
          <p:nvPr/>
        </p:nvSpPr>
        <p:spPr bwMode="auto">
          <a:xfrm>
            <a:off x="533400" y="5641975"/>
            <a:ext cx="8610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0000"/>
                </a:solidFill>
                <a:latin typeface="Arial" panose="020B0604020202020204" pitchFamily="34" charset="0"/>
              </a:rPr>
              <a:t>Histogram of the distances between the multiple terminations of 22 individual ground flashes in </a:t>
            </a:r>
            <a:r>
              <a:rPr lang="en-US" altLang="en-US" sz="1600" b="1">
                <a:solidFill>
                  <a:srgbClr val="990033"/>
                </a:solidFill>
                <a:latin typeface="Arial" panose="020B0604020202020204" pitchFamily="34" charset="0"/>
              </a:rPr>
              <a:t>Florida</a:t>
            </a:r>
            <a:r>
              <a:rPr lang="en-US" altLang="en-US" sz="1600" b="1">
                <a:solidFill>
                  <a:srgbClr val="000000"/>
                </a:solidFill>
                <a:latin typeface="Arial" panose="020B0604020202020204" pitchFamily="34" charset="0"/>
              </a:rPr>
              <a:t>. The distances were determined using optical triangulation and thunder ranging. Adapted from Thottappillil </a:t>
            </a:r>
            <a:r>
              <a:rPr lang="en-US" altLang="en-US" sz="1600" b="1" i="1">
                <a:solidFill>
                  <a:srgbClr val="000000"/>
                </a:solidFill>
                <a:latin typeface="Arial" panose="020B0604020202020204" pitchFamily="34" charset="0"/>
              </a:rPr>
              <a:t>et al. </a:t>
            </a:r>
            <a:r>
              <a:rPr lang="en-US" altLang="en-US" sz="1600" b="1">
                <a:solidFill>
                  <a:srgbClr val="000000"/>
                </a:solidFill>
                <a:latin typeface="Arial" panose="020B0604020202020204" pitchFamily="34" charset="0"/>
              </a:rPr>
              <a:t>(1992).</a:t>
            </a:r>
          </a:p>
        </p:txBody>
      </p:sp>
      <p:sp>
        <p:nvSpPr>
          <p:cNvPr id="97291" name="Text Box 12"/>
          <p:cNvSpPr txBox="1">
            <a:spLocks noChangeArrowheads="1"/>
          </p:cNvSpPr>
          <p:nvPr/>
        </p:nvSpPr>
        <p:spPr bwMode="auto">
          <a:xfrm>
            <a:off x="752475" y="90488"/>
            <a:ext cx="4772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33CC"/>
                </a:solidFill>
                <a:latin typeface="Arial" panose="020B0604020202020204" pitchFamily="34" charset="0"/>
                <a:cs typeface="Times New Roman" panose="02020603050405020304" pitchFamily="18" charset="0"/>
              </a:rPr>
              <a:t>Multiple Channel Terminations on Ground</a:t>
            </a:r>
          </a:p>
        </p:txBody>
      </p:sp>
      <p:sp>
        <p:nvSpPr>
          <p:cNvPr id="97292" name="Text Box 13"/>
          <p:cNvSpPr txBox="1">
            <a:spLocks noChangeArrowheads="1"/>
          </p:cNvSpPr>
          <p:nvPr/>
        </p:nvSpPr>
        <p:spPr bwMode="auto">
          <a:xfrm>
            <a:off x="6767513" y="2381250"/>
            <a:ext cx="2057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990033"/>
                </a:solidFill>
                <a:latin typeface="Arial" panose="020B0604020202020204" pitchFamily="34" charset="0"/>
              </a:rPr>
              <a:t>Min = 0.3 km</a:t>
            </a:r>
          </a:p>
          <a:p>
            <a:pPr eaLnBrk="1" hangingPunct="1">
              <a:spcBef>
                <a:spcPct val="0"/>
              </a:spcBef>
              <a:buFontTx/>
              <a:buNone/>
            </a:pPr>
            <a:r>
              <a:rPr lang="en-US" altLang="en-US" sz="1600" b="1">
                <a:solidFill>
                  <a:srgbClr val="990033"/>
                </a:solidFill>
                <a:latin typeface="Arial" panose="020B0604020202020204" pitchFamily="34" charset="0"/>
              </a:rPr>
              <a:t>Max = 7.3 km</a:t>
            </a:r>
          </a:p>
          <a:p>
            <a:pPr eaLnBrk="1" hangingPunct="1">
              <a:spcBef>
                <a:spcPct val="0"/>
              </a:spcBef>
              <a:buFontTx/>
              <a:buNone/>
            </a:pPr>
            <a:r>
              <a:rPr lang="en-US" altLang="en-US" sz="1600" b="1">
                <a:solidFill>
                  <a:srgbClr val="990033"/>
                </a:solidFill>
                <a:latin typeface="Arial" panose="020B0604020202020204" pitchFamily="34" charset="0"/>
              </a:rPr>
              <a:t>GM = 1.7 km</a:t>
            </a:r>
          </a:p>
        </p:txBody>
      </p:sp>
      <p:sp>
        <p:nvSpPr>
          <p:cNvPr id="97293" name="Line 4"/>
          <p:cNvSpPr>
            <a:spLocks noChangeShapeType="1"/>
          </p:cNvSpPr>
          <p:nvPr/>
        </p:nvSpPr>
        <p:spPr bwMode="auto">
          <a:xfrm>
            <a:off x="762000" y="457200"/>
            <a:ext cx="8382000" cy="0"/>
          </a:xfrm>
          <a:prstGeom prst="line">
            <a:avLst/>
          </a:prstGeom>
          <a:noFill/>
          <a:ln w="19050">
            <a:solidFill>
              <a:srgbClr val="FF4A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6767513" y="3780018"/>
            <a:ext cx="2211387" cy="1754326"/>
          </a:xfrm>
          <a:prstGeom prst="rect">
            <a:avLst/>
          </a:prstGeom>
          <a:solidFill>
            <a:schemeClr val="accent6">
              <a:lumMod val="20000"/>
              <a:lumOff val="80000"/>
            </a:schemeClr>
          </a:solidFill>
        </p:spPr>
        <p:txBody>
          <a:bodyPr wrap="square">
            <a:spAutoFit/>
          </a:bodyPr>
          <a:lstStyle/>
          <a:p>
            <a:pPr eaLnBrk="1" hangingPunct="1">
              <a:defRPr/>
            </a:pPr>
            <a:r>
              <a:rPr lang="en-US" dirty="0"/>
              <a:t>Thunderstorms </a:t>
            </a:r>
          </a:p>
          <a:p>
            <a:pPr eaLnBrk="1" hangingPunct="1">
              <a:defRPr/>
            </a:pPr>
            <a:r>
              <a:rPr lang="en-US" dirty="0"/>
              <a:t>typically move </a:t>
            </a:r>
          </a:p>
          <a:p>
            <a:pPr eaLnBrk="1" hangingPunct="1">
              <a:defRPr/>
            </a:pPr>
            <a:r>
              <a:rPr lang="en-US" dirty="0"/>
              <a:t>at 40 km/</a:t>
            </a:r>
            <a:r>
              <a:rPr lang="en-US" dirty="0" err="1"/>
              <a:t>hr</a:t>
            </a:r>
            <a:r>
              <a:rPr lang="en-US" dirty="0"/>
              <a:t> or </a:t>
            </a:r>
          </a:p>
          <a:p>
            <a:pPr eaLnBrk="1" hangingPunct="1">
              <a:defRPr/>
            </a:pPr>
            <a:r>
              <a:rPr lang="en-US" b="1" dirty="0"/>
              <a:t>4 km in 6 min</a:t>
            </a:r>
            <a:r>
              <a:rPr lang="en-US" dirty="0"/>
              <a:t>, but </a:t>
            </a:r>
          </a:p>
          <a:p>
            <a:pPr eaLnBrk="1" hangingPunct="1">
              <a:defRPr/>
            </a:pPr>
            <a:r>
              <a:rPr lang="en-US" b="1" dirty="0">
                <a:solidFill>
                  <a:srgbClr val="0000FF"/>
                </a:solidFill>
              </a:rPr>
              <a:t>bolts-from-the-blue </a:t>
            </a:r>
            <a:r>
              <a:rPr lang="en-US" dirty="0"/>
              <a:t>can occur.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1"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2"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3"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cs typeface="Arial" panose="020B0604020202020204" pitchFamily="34" charset="0"/>
            </a:endParaRPr>
          </a:p>
        </p:txBody>
      </p:sp>
      <p:sp>
        <p:nvSpPr>
          <p:cNvPr id="99334"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cs typeface="Arial" panose="020B0604020202020204" pitchFamily="34" charset="0"/>
            </a:endParaRPr>
          </a:p>
        </p:txBody>
      </p:sp>
      <p:pic>
        <p:nvPicPr>
          <p:cNvPr id="99335" name="Picture 10"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6" name="Line 18"/>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7" name="Rectangle 13"/>
          <p:cNvSpPr>
            <a:spLocks noChangeArrowheads="1"/>
          </p:cNvSpPr>
          <p:nvPr/>
        </p:nvSpPr>
        <p:spPr bwMode="auto">
          <a:xfrm>
            <a:off x="838200" y="6586538"/>
            <a:ext cx="573088"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47509AC0-1C74-4881-AC23-0097B1FFC3E3}" type="slidenum">
              <a:rPr lang="en-US" altLang="en-US" sz="1200">
                <a:solidFill>
                  <a:srgbClr val="FF6600"/>
                </a:solidFill>
                <a:latin typeface="Times New Roman" panose="02020603050405020304" pitchFamily="18" charset="0"/>
                <a:cs typeface="Arial" panose="020B0604020202020204" pitchFamily="34" charset="0"/>
              </a:rPr>
              <a:pPr algn="ctr" eaLnBrk="1" hangingPunct="1">
                <a:spcBef>
                  <a:spcPct val="0"/>
                </a:spcBef>
                <a:buFontTx/>
                <a:buNone/>
              </a:pPr>
              <a:t>15</a:t>
            </a:fld>
            <a:endParaRPr lang="en-US" altLang="en-US" sz="1200">
              <a:solidFill>
                <a:srgbClr val="FF6600"/>
              </a:solidFill>
              <a:latin typeface="Times New Roman" panose="02020603050405020304" pitchFamily="18" charset="0"/>
              <a:cs typeface="Arial" panose="020B0604020202020204" pitchFamily="34" charset="0"/>
            </a:endParaRPr>
          </a:p>
        </p:txBody>
      </p:sp>
      <p:sp>
        <p:nvSpPr>
          <p:cNvPr id="99338" name="Text Box 10"/>
          <p:cNvSpPr txBox="1">
            <a:spLocks noChangeArrowheads="1"/>
          </p:cNvSpPr>
          <p:nvPr/>
        </p:nvSpPr>
        <p:spPr bwMode="auto">
          <a:xfrm>
            <a:off x="1066800" y="31750"/>
            <a:ext cx="22749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2101DF"/>
                </a:solidFill>
                <a:latin typeface="Arial" panose="020B0604020202020204" pitchFamily="34" charset="0"/>
                <a:cs typeface="Arial" panose="020B0604020202020204" pitchFamily="34" charset="0"/>
              </a:rPr>
              <a:t>Bolt-from-the-blue</a:t>
            </a:r>
          </a:p>
        </p:txBody>
      </p:sp>
      <p:pic>
        <p:nvPicPr>
          <p:cNvPr id="99339"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01638"/>
            <a:ext cx="5181600" cy="573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340" name="Text Box 12"/>
          <p:cNvSpPr txBox="1">
            <a:spLocks noChangeArrowheads="1"/>
          </p:cNvSpPr>
          <p:nvPr/>
        </p:nvSpPr>
        <p:spPr bwMode="auto">
          <a:xfrm>
            <a:off x="5410200" y="882650"/>
            <a:ext cx="3505200" cy="477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cs typeface="Arial" panose="020B0604020202020204" pitchFamily="34" charset="0"/>
              </a:rPr>
              <a:t>VHF source image of a negative </a:t>
            </a:r>
            <a:r>
              <a:rPr lang="en-US" altLang="en-US" sz="1800" b="1">
                <a:solidFill>
                  <a:srgbClr val="0000FF"/>
                </a:solidFill>
                <a:latin typeface="Arial" panose="020B0604020202020204" pitchFamily="34" charset="0"/>
                <a:cs typeface="Arial" panose="020B0604020202020204" pitchFamily="34" charset="0"/>
              </a:rPr>
              <a:t>bolt-from-the-blue</a:t>
            </a:r>
            <a:r>
              <a:rPr lang="en-US" altLang="en-US" sz="1800">
                <a:solidFill>
                  <a:srgbClr val="0000FF"/>
                </a:solidFill>
                <a:latin typeface="Arial" panose="020B0604020202020204" pitchFamily="34" charset="0"/>
                <a:cs typeface="Arial" panose="020B0604020202020204" pitchFamily="34" charset="0"/>
              </a:rPr>
              <a:t> </a:t>
            </a:r>
            <a:r>
              <a:rPr lang="en-US" altLang="en-US" sz="1800">
                <a:latin typeface="Arial" panose="020B0604020202020204" pitchFamily="34" charset="0"/>
                <a:cs typeface="Arial" panose="020B0604020202020204" pitchFamily="34" charset="0"/>
              </a:rPr>
              <a:t>discharge</a:t>
            </a:r>
            <a:r>
              <a:rPr lang="en-US" altLang="en-US" sz="1800">
                <a:solidFill>
                  <a:srgbClr val="000000"/>
                </a:solidFill>
                <a:latin typeface="Arial" panose="020B0604020202020204" pitchFamily="34" charset="0"/>
                <a:cs typeface="Arial" panose="020B0604020202020204" pitchFamily="34" charset="0"/>
              </a:rPr>
              <a:t>, superimposed on a vertical radar scan through the storm. The lightning began as an upward intracloud discharge between mid-level negative charge (red sources) and upper positive charge (blue sources), then exited the cloud and went to ground as a </a:t>
            </a:r>
            <a:r>
              <a:rPr lang="en-US" altLang="en-US" sz="1800">
                <a:solidFill>
                  <a:srgbClr val="C00000"/>
                </a:solidFill>
                <a:latin typeface="Arial" panose="020B0604020202020204" pitchFamily="34" charset="0"/>
                <a:cs typeface="Arial" panose="020B0604020202020204" pitchFamily="34" charset="0"/>
              </a:rPr>
              <a:t>negative leader</a:t>
            </a:r>
            <a:r>
              <a:rPr lang="en-US" altLang="en-US" sz="1800">
                <a:solidFill>
                  <a:srgbClr val="000000"/>
                </a:solidFill>
                <a:latin typeface="Arial" panose="020B0604020202020204" pitchFamily="34" charset="0"/>
                <a:cs typeface="Arial" panose="020B0604020202020204" pitchFamily="34" charset="0"/>
              </a:rPr>
              <a:t>, well away (</a:t>
            </a:r>
            <a:r>
              <a:rPr lang="en-US" altLang="en-US" sz="1800" b="1" u="sng">
                <a:solidFill>
                  <a:srgbClr val="C00000"/>
                </a:solidFill>
                <a:latin typeface="Arial" panose="020B0604020202020204" pitchFamily="34" charset="0"/>
                <a:cs typeface="Arial" panose="020B0604020202020204" pitchFamily="34" charset="0"/>
              </a:rPr>
              <a:t>about 5 km</a:t>
            </a:r>
            <a:r>
              <a:rPr lang="en-US" altLang="en-US" sz="1800">
                <a:solidFill>
                  <a:srgbClr val="000000"/>
                </a:solidFill>
                <a:latin typeface="Arial" panose="020B0604020202020204" pitchFamily="34" charset="0"/>
                <a:cs typeface="Arial" panose="020B0604020202020204" pitchFamily="34" charset="0"/>
              </a:rPr>
              <a:t>) from the storm. </a:t>
            </a:r>
            <a:r>
              <a:rPr lang="en-US" altLang="en-US" sz="1800">
                <a:solidFill>
                  <a:srgbClr val="0000FF"/>
                </a:solidFill>
                <a:latin typeface="Arial" panose="020B0604020202020204" pitchFamily="34" charset="0"/>
                <a:cs typeface="Arial" panose="020B0604020202020204" pitchFamily="34" charset="0"/>
              </a:rPr>
              <a:t>The ‘triangle’ denotes the negative cloud-to-ground strike point</a:t>
            </a:r>
            <a:r>
              <a:rPr lang="en-US" altLang="en-US" sz="1800">
                <a:solidFill>
                  <a:srgbClr val="000000"/>
                </a:solidFill>
                <a:latin typeface="Arial" panose="020B0604020202020204" pitchFamily="34" charset="0"/>
                <a:cs typeface="Arial" panose="020B0604020202020204" pitchFamily="34" charset="0"/>
              </a:rPr>
              <a:t>. Adapted from Krehbiel et al. (2008).</a:t>
            </a:r>
          </a:p>
          <a:p>
            <a:pPr eaLnBrk="1" hangingPunct="1">
              <a:spcBef>
                <a:spcPct val="0"/>
              </a:spcBef>
              <a:buFontTx/>
              <a:buNone/>
            </a:pPr>
            <a:endParaRPr lang="en-US" altLang="en-US" sz="1600">
              <a:solidFill>
                <a:srgbClr val="000000"/>
              </a:solidFill>
              <a:latin typeface="Arial" panose="020B0604020202020204" pitchFamily="34" charset="0"/>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8809"/>
            <a:ext cx="8229600" cy="792162"/>
          </a:xfrm>
        </p:spPr>
        <p:txBody>
          <a:bodyPr/>
          <a:lstStyle/>
          <a:p>
            <a:r>
              <a:rPr lang="en-US" altLang="en-US" sz="2400" b="1" dirty="0">
                <a:solidFill>
                  <a:srgbClr val="0000FF"/>
                </a:solidFill>
                <a:latin typeface="Arial" panose="020B0604020202020204" pitchFamily="34" charset="0"/>
                <a:ea typeface="ＭＳ Ｐゴシック" panose="020B0600070205080204" pitchFamily="34" charset="-128"/>
                <a:cs typeface="Arial" panose="020B0604020202020204" pitchFamily="34" charset="0"/>
              </a:rPr>
              <a:t>High-speed video of the bolt-from-the-blue obtained at the Lightning Observatory in Gainesville (LOG), Florida</a:t>
            </a:r>
            <a:endParaRPr lang="en-US" sz="2800" dirty="0">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EEECE1">
                    <a:lumMod val="90000"/>
                  </a:srgbClr>
                </a:solidFill>
                <a:effectLst/>
                <a:uLnTx/>
                <a:uFillTx/>
                <a:latin typeface="Calibri" pitchFamily="34"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EEECE1">
                  <a:lumMod val="90000"/>
                </a:srgbClr>
              </a:solidFill>
              <a:effectLst/>
              <a:uLnTx/>
              <a:uFillTx/>
              <a:latin typeface="Calibri" pitchFamily="34" charset="0"/>
              <a:ea typeface="+mn-ea"/>
              <a:cs typeface="Arial" charset="0"/>
            </a:endParaRPr>
          </a:p>
        </p:txBody>
      </p:sp>
      <p:pic>
        <p:nvPicPr>
          <p:cNvPr id="4" name="DARPA_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743745" y="956064"/>
            <a:ext cx="7485855" cy="5170100"/>
          </a:xfrm>
        </p:spPr>
      </p:pic>
    </p:spTree>
    <p:extLst>
      <p:ext uri="{BB962C8B-B14F-4D97-AF65-F5344CB8AC3E}">
        <p14:creationId xmlns:p14="http://schemas.microsoft.com/office/powerpoint/2010/main" val="41245785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3"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02404" name="Text Box 9"/>
          <p:cNvSpPr txBox="1">
            <a:spLocks noChangeArrowheads="1"/>
          </p:cNvSpPr>
          <p:nvPr/>
        </p:nvSpPr>
        <p:spPr bwMode="auto">
          <a:xfrm>
            <a:off x="990600" y="95250"/>
            <a:ext cx="766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Ground Surface Arcing</a:t>
            </a:r>
          </a:p>
        </p:txBody>
      </p:sp>
      <p:sp>
        <p:nvSpPr>
          <p:cNvPr id="102405" name="Slide Number Placeholder 12"/>
          <p:cNvSpPr txBox="1">
            <a:spLocks noGrp="1"/>
          </p:cNvSpPr>
          <p:nvPr/>
        </p:nvSpPr>
        <p:spPr bwMode="auto">
          <a:xfrm>
            <a:off x="762000" y="6381750"/>
            <a:ext cx="381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F250695-A5EB-4C11-BF52-0C2E52FAAB65}" type="slidenum">
              <a:rPr kumimoji="0" lang="en-US" altLang="en-US" sz="1400" b="0"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400" b="0"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endParaRPr>
          </a:p>
        </p:txBody>
      </p:sp>
      <p:pic>
        <p:nvPicPr>
          <p:cNvPr id="102406" name="Picture 1034" descr="7-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5288" y="531814"/>
            <a:ext cx="7727712" cy="386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7" name="Rectangle 1035"/>
          <p:cNvSpPr>
            <a:spLocks noChangeArrowheads="1"/>
          </p:cNvSpPr>
          <p:nvPr/>
        </p:nvSpPr>
        <p:spPr bwMode="auto">
          <a:xfrm>
            <a:off x="655608" y="4724400"/>
            <a:ext cx="822169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Photograph of surface arcing associated with the second stroke (current peak </a:t>
            </a: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I = 30 kA</a:t>
            </a: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of flash 9312 triggered at </a:t>
            </a:r>
            <a:r>
              <a:rPr kumimoji="0" lang="en-US" altLang="en-US" sz="2000" b="1"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Fort McClellan, Alabama </a:t>
            </a: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a:t>
            </a:r>
            <a:r>
              <a:rPr kumimoji="0" lang="en-US" altLang="en-US" sz="2000" b="1" i="0" u="none" strike="noStrike" kern="1200" cap="none" spc="0" normalizeH="0" baseline="0" noProof="0" dirty="0" err="1">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R</a:t>
            </a:r>
            <a:r>
              <a:rPr kumimoji="0" lang="en-US" altLang="en-US" sz="2000" b="1" i="0" u="none" strike="noStrike" kern="1200" cap="none" spc="0" normalizeH="0" baseline="-25000" noProof="0" dirty="0" err="1">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g</a:t>
            </a: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 260</a:t>
            </a:r>
            <a:r>
              <a:rPr kumimoji="0" lang="el-GR"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Ω</a:t>
            </a:r>
            <a:r>
              <a:rPr kumimoji="0" lang="en-US" altLang="en-US" sz="2000" b="1"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a:t>
            </a: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One of the surface arcs approached the right edge of the photograph, a distance of </a:t>
            </a: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10 m</a:t>
            </a: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from the rocket launcher. Adapted from Fisher </a:t>
            </a:r>
            <a:r>
              <a:rPr kumimoji="0" lang="en-US" altLang="en-US" sz="2000" b="0" i="1"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et al</a:t>
            </a:r>
            <a:r>
              <a:rPr kumimoji="0" lang="en-US" altLang="en-US" sz="20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(1994).  </a:t>
            </a: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V = I x </a:t>
            </a:r>
            <a:r>
              <a:rPr kumimoji="0" lang="en-US" altLang="en-US" sz="2000" b="1" i="0" u="none" strike="noStrike" kern="1200" cap="none" spc="0" normalizeH="0" baseline="0" noProof="0" dirty="0" err="1">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R</a:t>
            </a:r>
            <a:r>
              <a:rPr kumimoji="0" lang="en-US" altLang="en-US" sz="2000" b="1" i="0" u="none" strike="noStrike" kern="1200" cap="none" spc="0" normalizeH="0" baseline="-25000" noProof="0" dirty="0" err="1">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g</a:t>
            </a: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 7.8 MV</a:t>
            </a:r>
            <a:endParaRPr kumimoji="0" lang="en-US" altLang="en-US" sz="1800" b="0" i="0" u="none" strike="noStrike" kern="1200" cap="none" spc="0" normalizeH="0" baseline="0" noProof="0" dirty="0">
              <a:ln>
                <a:noFill/>
              </a:ln>
              <a:solidFill>
                <a:srgbClr val="3333CC"/>
              </a:solidFill>
              <a:effectLst/>
              <a:uLnTx/>
              <a:uFillTx/>
              <a:latin typeface="Arial" panose="020B0604020202020204" pitchFamily="34" charset="0"/>
              <a:ea typeface="ＭＳ Ｐゴシック" panose="020B0600070205080204" pitchFamily="34" charset="-128"/>
              <a:cs typeface="Times New Roman" panose="02020603050405020304" pitchFamily="18" charset="0"/>
            </a:endParaRPr>
          </a:p>
        </p:txBody>
      </p:sp>
      <p:sp>
        <p:nvSpPr>
          <p:cNvPr id="102409" name="Line 1039"/>
          <p:cNvSpPr>
            <a:spLocks noChangeShapeType="1"/>
          </p:cNvSpPr>
          <p:nvPr/>
        </p:nvSpPr>
        <p:spPr bwMode="auto">
          <a:xfrm>
            <a:off x="4876800" y="4572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02410" name="Line 1040"/>
          <p:cNvSpPr>
            <a:spLocks noChangeShapeType="1"/>
          </p:cNvSpPr>
          <p:nvPr/>
        </p:nvSpPr>
        <p:spPr bwMode="auto">
          <a:xfrm>
            <a:off x="8686800" y="4572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02411" name="Text Box 1043"/>
          <p:cNvSpPr txBox="1">
            <a:spLocks noChangeArrowheads="1"/>
          </p:cNvSpPr>
          <p:nvPr/>
        </p:nvSpPr>
        <p:spPr bwMode="auto">
          <a:xfrm>
            <a:off x="6397720" y="4324290"/>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10 m</a:t>
            </a:r>
          </a:p>
        </p:txBody>
      </p:sp>
      <p:cxnSp>
        <p:nvCxnSpPr>
          <p:cNvPr id="102412" name="Straight Arrow Connector 18"/>
          <p:cNvCxnSpPr>
            <a:cxnSpLocks noChangeShapeType="1"/>
          </p:cNvCxnSpPr>
          <p:nvPr/>
        </p:nvCxnSpPr>
        <p:spPr bwMode="auto">
          <a:xfrm>
            <a:off x="9525000" y="4427538"/>
            <a:ext cx="914400" cy="9144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type="arrow" w="med" len="med"/>
                <a:tailEnd type="arrow" w="med" len="med"/>
              </a14:hiddenLine>
            </a:ext>
          </a:extLst>
        </p:spPr>
      </p:cxnSp>
      <p:cxnSp>
        <p:nvCxnSpPr>
          <p:cNvPr id="102413" name="Straight Arrow Connector 20"/>
          <p:cNvCxnSpPr>
            <a:cxnSpLocks noChangeShapeType="1"/>
            <a:stCxn id="102409" idx="0"/>
            <a:endCxn id="102410" idx="1"/>
          </p:cNvCxnSpPr>
          <p:nvPr/>
        </p:nvCxnSpPr>
        <p:spPr bwMode="auto">
          <a:xfrm rot="16200000" flipH="1">
            <a:off x="6705600" y="2743200"/>
            <a:ext cx="152400" cy="38100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type="arrow" w="med" len="med"/>
                <a:tailEnd type="arrow" w="med" len="med"/>
              </a14:hiddenLine>
            </a:ext>
          </a:extLst>
        </p:spPr>
      </p:cxnSp>
      <p:cxnSp>
        <p:nvCxnSpPr>
          <p:cNvPr id="102414" name="Straight Arrow Connector 25"/>
          <p:cNvCxnSpPr>
            <a:cxnSpLocks noChangeShapeType="1"/>
          </p:cNvCxnSpPr>
          <p:nvPr/>
        </p:nvCxnSpPr>
        <p:spPr bwMode="auto">
          <a:xfrm>
            <a:off x="4876800" y="4646613"/>
            <a:ext cx="3810000" cy="1587"/>
          </a:xfrm>
          <a:prstGeom prst="straightConnector1">
            <a:avLst/>
          </a:prstGeom>
          <a:noFill/>
          <a:ln w="9525" algn="ctr">
            <a:solidFill>
              <a:schemeClr val="tx1"/>
            </a:solidFill>
            <a:round/>
            <a:headEnd type="triangle" w="lg" len="med"/>
            <a:tailEnd type="triangle" w="lg" len="med"/>
          </a:ln>
          <a:extLst>
            <a:ext uri="{909E8E84-426E-40DD-AFC4-6F175D3DCCD1}">
              <a14:hiddenFill xmlns:a14="http://schemas.microsoft.com/office/drawing/2010/main">
                <a:noFill/>
              </a14:hiddenFill>
            </a:ext>
          </a:extLst>
        </p:spPr>
      </p:cxnSp>
      <p:sp>
        <p:nvSpPr>
          <p:cNvPr id="102415" name="Line 6"/>
          <p:cNvSpPr>
            <a:spLocks noChangeShapeType="1"/>
          </p:cNvSpPr>
          <p:nvPr/>
        </p:nvSpPr>
        <p:spPr bwMode="auto">
          <a:xfrm>
            <a:off x="1447800" y="6586538"/>
            <a:ext cx="6527800" cy="0"/>
          </a:xfrm>
          <a:prstGeom prst="line">
            <a:avLst/>
          </a:prstGeom>
          <a:noFill/>
          <a:ln w="85725" cap="rnd">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02416" name="Line 7"/>
          <p:cNvSpPr>
            <a:spLocks noChangeShapeType="1"/>
          </p:cNvSpPr>
          <p:nvPr/>
        </p:nvSpPr>
        <p:spPr bwMode="auto">
          <a:xfrm>
            <a:off x="1992313" y="6715125"/>
            <a:ext cx="5867400" cy="0"/>
          </a:xfrm>
          <a:prstGeom prst="line">
            <a:avLst/>
          </a:prstGeom>
          <a:noFill/>
          <a:ln w="85725" cap="rnd">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pic>
        <p:nvPicPr>
          <p:cNvPr id="102417" name="Picture 7" descr="largeBlueW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104745" y="614862"/>
            <a:ext cx="2441275"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FFFF00"/>
                </a:solidFill>
                <a:effectLst/>
                <a:uLnTx/>
                <a:uFillTx/>
                <a:latin typeface="Arial" pitchFamily="34" charset="0"/>
                <a:ea typeface="ＭＳ Ｐゴシック" pitchFamily="34" charset="-128"/>
                <a:cs typeface="Times New Roman" panose="02020603050405020304" pitchFamily="18" charset="0"/>
              </a:rPr>
              <a:t>Main lightning channel is outside the field of view</a:t>
            </a:r>
            <a:endParaRPr kumimoji="0" lang="en-US" sz="1800" b="1"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endParaRPr>
          </a:p>
        </p:txBody>
      </p:sp>
      <p:sp>
        <p:nvSpPr>
          <p:cNvPr id="19" name="Line 4"/>
          <p:cNvSpPr>
            <a:spLocks noChangeShapeType="1"/>
          </p:cNvSpPr>
          <p:nvPr/>
        </p:nvSpPr>
        <p:spPr bwMode="auto">
          <a:xfrm flipH="1" flipV="1">
            <a:off x="5341189" y="585241"/>
            <a:ext cx="826698" cy="233910"/>
          </a:xfrm>
          <a:prstGeom prst="line">
            <a:avLst/>
          </a:prstGeom>
          <a:noFill/>
          <a:ln w="25400">
            <a:solidFill>
              <a:srgbClr val="FFFF00"/>
            </a:solidFill>
            <a:round/>
            <a:headEnd/>
            <a:tailEnd type="triangle" w="lg" len="lg"/>
          </a:ln>
          <a:extLst>
            <a:ext uri="{909E8E84-426E-40DD-AFC4-6F175D3DCCD1}">
              <a14:hiddenFill xmlns:a14="http://schemas.microsoft.com/office/drawing/2010/main">
                <a:noFill/>
              </a14:hiddenFill>
            </a:ext>
          </a:extLst>
        </p:spPr>
        <p:txBody>
          <a:bodyPr lIns="80156" tIns="40078" rIns="80156" bIns="4007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853348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451" name="Slide Number Placeholder 12"/>
          <p:cNvSpPr txBox="1">
            <a:spLocks noGrp="1"/>
          </p:cNvSpPr>
          <p:nvPr/>
        </p:nvSpPr>
        <p:spPr bwMode="auto">
          <a:xfrm>
            <a:off x="762000" y="6381750"/>
            <a:ext cx="381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fld id="{DE7B4945-B8A3-4D2A-9BE4-3F28FBB98E37}" type="slidenum">
              <a:rPr lang="en-US" altLang="en-US" sz="1400">
                <a:solidFill>
                  <a:srgbClr val="FF6600"/>
                </a:solidFill>
                <a:ea typeface="ＭＳ Ｐゴシック" panose="020B0600070205080204" pitchFamily="34" charset="-128"/>
              </a:rPr>
              <a:pPr algn="r" eaLnBrk="1" hangingPunct="1">
                <a:spcBef>
                  <a:spcPct val="0"/>
                </a:spcBef>
                <a:buFontTx/>
                <a:buNone/>
              </a:pPr>
              <a:t>18</a:t>
            </a:fld>
            <a:endParaRPr lang="en-US" altLang="en-US" sz="1400">
              <a:solidFill>
                <a:srgbClr val="FF6600"/>
              </a:solidFill>
              <a:ea typeface="ＭＳ Ｐゴシック" panose="020B0600070205080204" pitchFamily="34" charset="-128"/>
            </a:endParaRPr>
          </a:p>
        </p:txBody>
      </p:sp>
      <p:sp>
        <p:nvSpPr>
          <p:cNvPr id="104452" name="Text Box 9"/>
          <p:cNvSpPr txBox="1">
            <a:spLocks noChangeArrowheads="1"/>
          </p:cNvSpPr>
          <p:nvPr/>
        </p:nvSpPr>
        <p:spPr bwMode="auto">
          <a:xfrm>
            <a:off x="990600" y="95250"/>
            <a:ext cx="766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rgbClr val="3333FF"/>
                </a:solidFill>
                <a:ea typeface="ＭＳ Ｐゴシック" panose="020B0600070205080204" pitchFamily="34" charset="-128"/>
              </a:rPr>
              <a:t>Ground Surface Arcing</a:t>
            </a:r>
          </a:p>
        </p:txBody>
      </p:sp>
      <p:sp>
        <p:nvSpPr>
          <p:cNvPr id="104453" name="Text Box 31"/>
          <p:cNvSpPr txBox="1">
            <a:spLocks noChangeArrowheads="1"/>
          </p:cNvSpPr>
          <p:nvPr/>
        </p:nvSpPr>
        <p:spPr bwMode="auto">
          <a:xfrm>
            <a:off x="6858000" y="1752600"/>
            <a:ext cx="21336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solidFill>
                  <a:srgbClr val="000000"/>
                </a:solidFill>
                <a:ea typeface="ＭＳ Ｐゴシック" panose="020B0600070205080204" pitchFamily="34" charset="-128"/>
              </a:rPr>
              <a:t>Single vertical ground rod 0.3 or 1.3 m long in heavy red clay (R</a:t>
            </a:r>
            <a:r>
              <a:rPr lang="en-US" altLang="en-US" sz="1600" baseline="-25000">
                <a:solidFill>
                  <a:srgbClr val="000000"/>
                </a:solidFill>
                <a:ea typeface="ＭＳ Ｐゴシック" panose="020B0600070205080204" pitchFamily="34" charset="-128"/>
              </a:rPr>
              <a:t>gr </a:t>
            </a:r>
            <a:r>
              <a:rPr lang="en-US" altLang="en-US" sz="1600">
                <a:solidFill>
                  <a:srgbClr val="000000"/>
                </a:solidFill>
                <a:ea typeface="ＭＳ Ｐゴシック" panose="020B0600070205080204" pitchFamily="34" charset="-128"/>
              </a:rPr>
              <a:t>= 260 </a:t>
            </a:r>
            <a:r>
              <a:rPr lang="fr-FR" altLang="en-US" sz="1600">
                <a:solidFill>
                  <a:srgbClr val="000000"/>
                </a:solidFill>
                <a:latin typeface="Times New Roman" panose="02020603050405020304" pitchFamily="18" charset="0"/>
                <a:ea typeface="ＭＳ Ｐゴシック" panose="020B0600070205080204" pitchFamily="34" charset="-128"/>
                <a:cs typeface="Times New Roman" panose="02020603050405020304" pitchFamily="18" charset="0"/>
                <a:sym typeface="Symbol" panose="05050102010706020507" pitchFamily="18" charset="2"/>
              </a:rPr>
              <a:t></a:t>
            </a:r>
            <a:r>
              <a:rPr lang="en-US" altLang="en-US" sz="1600">
                <a:solidFill>
                  <a:srgbClr val="000000"/>
                </a:solidFill>
                <a:ea typeface="ＭＳ Ｐゴシック" panose="020B0600070205080204" pitchFamily="34" charset="-128"/>
              </a:rPr>
              <a:t>)   </a:t>
            </a:r>
          </a:p>
        </p:txBody>
      </p:sp>
      <p:pic>
        <p:nvPicPr>
          <p:cNvPr id="104454" name="Picture 34" descr="fig7-25 copy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 y="457200"/>
            <a:ext cx="6124575"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5" name="Rectangle 35"/>
          <p:cNvSpPr>
            <a:spLocks noChangeArrowheads="1"/>
          </p:cNvSpPr>
          <p:nvPr/>
        </p:nvSpPr>
        <p:spPr bwMode="auto">
          <a:xfrm>
            <a:off x="331788" y="4808538"/>
            <a:ext cx="86868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rgbClr val="3333CC"/>
                </a:solidFill>
                <a:ea typeface="ＭＳ Ｐゴシック" panose="020B0600070205080204" pitchFamily="34" charset="-128"/>
                <a:cs typeface="Arial" panose="020B0604020202020204" pitchFamily="34" charset="0"/>
              </a:rPr>
              <a:t>Percentages of return strokes producing </a:t>
            </a:r>
            <a:r>
              <a:rPr lang="en-US" altLang="en-US" sz="1800" b="1">
                <a:solidFill>
                  <a:srgbClr val="3333CC"/>
                </a:solidFill>
                <a:ea typeface="ＭＳ Ｐゴシック" panose="020B0600070205080204" pitchFamily="34" charset="-128"/>
                <a:cs typeface="Arial" panose="020B0604020202020204" pitchFamily="34" charset="0"/>
              </a:rPr>
              <a:t>optically detectable surface arcing </a:t>
            </a:r>
            <a:r>
              <a:rPr lang="en-US" altLang="en-US" sz="1800">
                <a:solidFill>
                  <a:srgbClr val="3333CC"/>
                </a:solidFill>
                <a:ea typeface="ＭＳ Ｐゴシック" panose="020B0600070205080204" pitchFamily="34" charset="-128"/>
                <a:cs typeface="Arial" panose="020B0604020202020204" pitchFamily="34" charset="0"/>
              </a:rPr>
              <a:t>as a function of return-stroke current peak (Fort McClellan, Alabama, 1993 and 1995). The numbers above each histogram column indicate the number of strokes producing </a:t>
            </a:r>
            <a:r>
              <a:rPr lang="en-US" altLang="en-US" sz="1800" b="1">
                <a:solidFill>
                  <a:srgbClr val="3333CC"/>
                </a:solidFill>
                <a:ea typeface="ＭＳ Ｐゴシック" panose="020B0600070205080204" pitchFamily="34" charset="-128"/>
                <a:cs typeface="Arial" panose="020B0604020202020204" pitchFamily="34" charset="0"/>
              </a:rPr>
              <a:t>optically detectable arcing </a:t>
            </a:r>
            <a:r>
              <a:rPr lang="en-US" altLang="en-US" sz="1800">
                <a:solidFill>
                  <a:srgbClr val="3333CC"/>
                </a:solidFill>
                <a:ea typeface="ＭＳ Ｐゴシック" panose="020B0600070205080204" pitchFamily="34" charset="-128"/>
                <a:cs typeface="Arial" panose="020B0604020202020204" pitchFamily="34" charset="0"/>
              </a:rPr>
              <a:t>(numerator) and the total number of strokes in that current peak range (denominator). Adapted from Rakov </a:t>
            </a:r>
            <a:r>
              <a:rPr lang="en-US" altLang="en-US" sz="1800" i="1">
                <a:solidFill>
                  <a:srgbClr val="3333CC"/>
                </a:solidFill>
                <a:ea typeface="ＭＳ Ｐゴシック" panose="020B0600070205080204" pitchFamily="34" charset="-128"/>
                <a:cs typeface="Arial" panose="020B0604020202020204" pitchFamily="34" charset="0"/>
              </a:rPr>
              <a:t>et al</a:t>
            </a:r>
            <a:r>
              <a:rPr lang="en-US" altLang="en-US" sz="1800">
                <a:solidFill>
                  <a:srgbClr val="3333CC"/>
                </a:solidFill>
                <a:ea typeface="ＭＳ Ｐゴシック" panose="020B0600070205080204" pitchFamily="34" charset="-128"/>
                <a:cs typeface="Arial" panose="020B0604020202020204" pitchFamily="34" charset="0"/>
              </a:rPr>
              <a:t>. (1998). </a:t>
            </a:r>
          </a:p>
        </p:txBody>
      </p:sp>
      <p:sp>
        <p:nvSpPr>
          <p:cNvPr id="104456" name="Line 6"/>
          <p:cNvSpPr>
            <a:spLocks noChangeShapeType="1"/>
          </p:cNvSpPr>
          <p:nvPr/>
        </p:nvSpPr>
        <p:spPr bwMode="auto">
          <a:xfrm>
            <a:off x="1447800" y="6586538"/>
            <a:ext cx="6527800" cy="0"/>
          </a:xfrm>
          <a:prstGeom prst="line">
            <a:avLst/>
          </a:prstGeom>
          <a:noFill/>
          <a:ln w="85725" cap="rnd">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457" name="Line 7"/>
          <p:cNvSpPr>
            <a:spLocks noChangeShapeType="1"/>
          </p:cNvSpPr>
          <p:nvPr/>
        </p:nvSpPr>
        <p:spPr bwMode="auto">
          <a:xfrm>
            <a:off x="1992313" y="6715125"/>
            <a:ext cx="5867400" cy="0"/>
          </a:xfrm>
          <a:prstGeom prst="line">
            <a:avLst/>
          </a:prstGeom>
          <a:noFill/>
          <a:ln w="85725" cap="rnd">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4458"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8" name="Group 40"/>
          <p:cNvGrpSpPr>
            <a:grpSpLocks/>
          </p:cNvGrpSpPr>
          <p:nvPr/>
        </p:nvGrpSpPr>
        <p:grpSpPr bwMode="auto">
          <a:xfrm>
            <a:off x="838195" y="701675"/>
            <a:ext cx="8152886" cy="5761823"/>
            <a:chOff x="376" y="903"/>
            <a:chExt cx="4708" cy="3165"/>
          </a:xfrm>
        </p:grpSpPr>
        <p:graphicFrame>
          <p:nvGraphicFramePr>
            <p:cNvPr id="106508" name="Object 3"/>
            <p:cNvGraphicFramePr>
              <a:graphicFrameLocks noChangeAspect="1"/>
            </p:cNvGraphicFramePr>
            <p:nvPr/>
          </p:nvGraphicFramePr>
          <p:xfrm>
            <a:off x="1111" y="903"/>
            <a:ext cx="3357" cy="2902"/>
          </p:xfrm>
          <a:graphic>
            <a:graphicData uri="http://schemas.openxmlformats.org/presentationml/2006/ole">
              <mc:AlternateContent xmlns:mc="http://schemas.openxmlformats.org/markup-compatibility/2006">
                <mc:Choice xmlns:v="urn:schemas-microsoft-com:vml" Requires="v">
                  <p:oleObj spid="_x0000_s270337" name="Photo Editor Photo" r:id="rId4" imgW="19323810" imgH="17152381" progId="MSPhotoEd.3">
                    <p:embed/>
                  </p:oleObj>
                </mc:Choice>
                <mc:Fallback>
                  <p:oleObj name="Photo Editor Photo" r:id="rId4" imgW="19323810" imgH="17152381" progId="MSPhotoEd.3">
                    <p:embed/>
                    <p:pic>
                      <p:nvPicPr>
                        <p:cNvPr id="106508" name="Object 3"/>
                        <p:cNvPicPr>
                          <a:picLocks noChangeAspect="1" noChangeArrowheads="1"/>
                        </p:cNvPicPr>
                        <p:nvPr/>
                      </p:nvPicPr>
                      <p:blipFill>
                        <a:blip r:embed="rId5">
                          <a:lum bright="-12000" contrast="30000"/>
                          <a:extLst>
                            <a:ext uri="{28A0092B-C50C-407E-A947-70E740481C1C}">
                              <a14:useLocalDpi xmlns:a14="http://schemas.microsoft.com/office/drawing/2010/main" val="0"/>
                            </a:ext>
                          </a:extLst>
                        </a:blip>
                        <a:srcRect/>
                        <a:stretch>
                          <a:fillRect/>
                        </a:stretch>
                      </p:blipFill>
                      <p:spPr bwMode="auto">
                        <a:xfrm>
                          <a:off x="1111" y="903"/>
                          <a:ext cx="3357" cy="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6509" name="Text Box 4"/>
            <p:cNvSpPr txBox="1">
              <a:spLocks noChangeArrowheads="1"/>
            </p:cNvSpPr>
            <p:nvPr/>
          </p:nvSpPr>
          <p:spPr bwMode="auto">
            <a:xfrm>
              <a:off x="1247" y="1253"/>
              <a:ext cx="635"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Cloud Charge Distribution</a:t>
              </a:r>
            </a:p>
          </p:txBody>
        </p:sp>
        <p:sp>
          <p:nvSpPr>
            <p:cNvPr id="106510" name="Text Box 5"/>
            <p:cNvSpPr txBox="1">
              <a:spLocks noChangeArrowheads="1"/>
            </p:cNvSpPr>
            <p:nvPr/>
          </p:nvSpPr>
          <p:spPr bwMode="auto">
            <a:xfrm>
              <a:off x="2048" y="1243"/>
              <a:ext cx="545"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Preliminary</a:t>
              </a:r>
            </a:p>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Breakdown</a:t>
              </a:r>
            </a:p>
          </p:txBody>
        </p:sp>
        <p:sp>
          <p:nvSpPr>
            <p:cNvPr id="106511" name="Text Box 6"/>
            <p:cNvSpPr txBox="1">
              <a:spLocks noChangeArrowheads="1"/>
            </p:cNvSpPr>
            <p:nvPr/>
          </p:nvSpPr>
          <p:spPr bwMode="auto">
            <a:xfrm>
              <a:off x="2897" y="1264"/>
              <a:ext cx="436"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Stepped</a:t>
              </a:r>
            </a:p>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Leader</a:t>
              </a:r>
            </a:p>
          </p:txBody>
        </p:sp>
        <p:sp>
          <p:nvSpPr>
            <p:cNvPr id="106512" name="Text Box 7"/>
            <p:cNvSpPr txBox="1">
              <a:spLocks noChangeArrowheads="1"/>
            </p:cNvSpPr>
            <p:nvPr/>
          </p:nvSpPr>
          <p:spPr bwMode="auto">
            <a:xfrm>
              <a:off x="2380" y="2191"/>
              <a:ext cx="545"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Attachment</a:t>
              </a:r>
            </a:p>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Process</a:t>
              </a:r>
            </a:p>
          </p:txBody>
        </p:sp>
        <p:sp>
          <p:nvSpPr>
            <p:cNvPr id="106513" name="Text Box 8"/>
            <p:cNvSpPr txBox="1">
              <a:spLocks noChangeArrowheads="1"/>
            </p:cNvSpPr>
            <p:nvPr/>
          </p:nvSpPr>
          <p:spPr bwMode="auto">
            <a:xfrm>
              <a:off x="3140" y="2197"/>
              <a:ext cx="545"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First Return</a:t>
              </a:r>
            </a:p>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Stroke</a:t>
              </a:r>
            </a:p>
          </p:txBody>
        </p:sp>
        <p:sp>
          <p:nvSpPr>
            <p:cNvPr id="106514" name="Text Box 9"/>
            <p:cNvSpPr txBox="1">
              <a:spLocks noChangeArrowheads="1"/>
            </p:cNvSpPr>
            <p:nvPr/>
          </p:nvSpPr>
          <p:spPr bwMode="auto">
            <a:xfrm>
              <a:off x="2417" y="3213"/>
              <a:ext cx="372" cy="2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900">
                  <a:solidFill>
                    <a:srgbClr val="0000CC"/>
                  </a:solidFill>
                  <a:latin typeface="Calibri" panose="020F0502020204030204" pitchFamily="34" charset="0"/>
                  <a:ea typeface="ＭＳ Ｐゴシック" panose="020B0600070205080204" pitchFamily="34" charset="-128"/>
                </a:rPr>
                <a:t>Dart</a:t>
              </a:r>
            </a:p>
            <a:p>
              <a:pPr>
                <a:spcBef>
                  <a:spcPct val="0"/>
                </a:spcBef>
                <a:buFontTx/>
                <a:buNone/>
              </a:pPr>
              <a:r>
                <a:rPr lang="en-US" altLang="en-US" sz="900">
                  <a:solidFill>
                    <a:srgbClr val="0000CC"/>
                  </a:solidFill>
                  <a:latin typeface="Calibri" panose="020F0502020204030204" pitchFamily="34" charset="0"/>
                  <a:ea typeface="ＭＳ Ｐゴシック" panose="020B0600070205080204" pitchFamily="34" charset="-128"/>
                </a:rPr>
                <a:t>Leader</a:t>
              </a:r>
            </a:p>
          </p:txBody>
        </p:sp>
        <p:sp>
          <p:nvSpPr>
            <p:cNvPr id="106515" name="Text Box 10"/>
            <p:cNvSpPr txBox="1">
              <a:spLocks noChangeArrowheads="1"/>
            </p:cNvSpPr>
            <p:nvPr/>
          </p:nvSpPr>
          <p:spPr bwMode="auto">
            <a:xfrm>
              <a:off x="1610" y="3217"/>
              <a:ext cx="454" cy="2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900">
                  <a:solidFill>
                    <a:srgbClr val="0000CC"/>
                  </a:solidFill>
                  <a:latin typeface="Calibri" panose="020F0502020204030204" pitchFamily="34" charset="0"/>
                  <a:ea typeface="ＭＳ Ｐゴシック" panose="020B0600070205080204" pitchFamily="34" charset="-128"/>
                </a:rPr>
                <a:t>K and J Process</a:t>
              </a:r>
            </a:p>
          </p:txBody>
        </p:sp>
        <p:sp>
          <p:nvSpPr>
            <p:cNvPr id="106516" name="Text Box 11"/>
            <p:cNvSpPr txBox="1">
              <a:spLocks noChangeArrowheads="1"/>
            </p:cNvSpPr>
            <p:nvPr/>
          </p:nvSpPr>
          <p:spPr bwMode="auto">
            <a:xfrm>
              <a:off x="1436" y="1672"/>
              <a:ext cx="243"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t = 0</a:t>
              </a:r>
            </a:p>
          </p:txBody>
        </p:sp>
        <p:sp>
          <p:nvSpPr>
            <p:cNvPr id="106517" name="Text Box 12"/>
            <p:cNvSpPr txBox="1">
              <a:spLocks noChangeArrowheads="1"/>
            </p:cNvSpPr>
            <p:nvPr/>
          </p:nvSpPr>
          <p:spPr bwMode="auto">
            <a:xfrm>
              <a:off x="2206" y="1678"/>
              <a:ext cx="345"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1.00 ms</a:t>
              </a:r>
            </a:p>
          </p:txBody>
        </p:sp>
        <p:sp>
          <p:nvSpPr>
            <p:cNvPr id="106518" name="Text Box 13"/>
            <p:cNvSpPr txBox="1">
              <a:spLocks noChangeArrowheads="1"/>
            </p:cNvSpPr>
            <p:nvPr/>
          </p:nvSpPr>
          <p:spPr bwMode="auto">
            <a:xfrm>
              <a:off x="2883" y="1677"/>
              <a:ext cx="345"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1.10 ms</a:t>
              </a:r>
            </a:p>
          </p:txBody>
        </p:sp>
        <p:sp>
          <p:nvSpPr>
            <p:cNvPr id="106519" name="Text Box 14"/>
            <p:cNvSpPr txBox="1">
              <a:spLocks noChangeArrowheads="1"/>
            </p:cNvSpPr>
            <p:nvPr/>
          </p:nvSpPr>
          <p:spPr bwMode="auto">
            <a:xfrm>
              <a:off x="3693" y="1677"/>
              <a:ext cx="345"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1.20 ms</a:t>
              </a:r>
            </a:p>
          </p:txBody>
        </p:sp>
        <p:sp>
          <p:nvSpPr>
            <p:cNvPr id="106520" name="Text Box 15"/>
            <p:cNvSpPr txBox="1">
              <a:spLocks noChangeArrowheads="1"/>
            </p:cNvSpPr>
            <p:nvPr/>
          </p:nvSpPr>
          <p:spPr bwMode="auto">
            <a:xfrm>
              <a:off x="1368" y="2630"/>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19.00 ms</a:t>
              </a:r>
            </a:p>
          </p:txBody>
        </p:sp>
        <p:sp>
          <p:nvSpPr>
            <p:cNvPr id="106521" name="Text Box 16"/>
            <p:cNvSpPr txBox="1">
              <a:spLocks noChangeArrowheads="1"/>
            </p:cNvSpPr>
            <p:nvPr/>
          </p:nvSpPr>
          <p:spPr bwMode="auto">
            <a:xfrm>
              <a:off x="2121" y="2629"/>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20.00 ms</a:t>
              </a:r>
            </a:p>
          </p:txBody>
        </p:sp>
        <p:sp>
          <p:nvSpPr>
            <p:cNvPr id="106522" name="Text Box 17"/>
            <p:cNvSpPr txBox="1">
              <a:spLocks noChangeArrowheads="1"/>
            </p:cNvSpPr>
            <p:nvPr/>
          </p:nvSpPr>
          <p:spPr bwMode="auto">
            <a:xfrm>
              <a:off x="2910" y="2629"/>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20.10 ms</a:t>
              </a:r>
            </a:p>
          </p:txBody>
        </p:sp>
        <p:sp>
          <p:nvSpPr>
            <p:cNvPr id="106523" name="Text Box 18"/>
            <p:cNvSpPr txBox="1">
              <a:spLocks noChangeArrowheads="1"/>
            </p:cNvSpPr>
            <p:nvPr/>
          </p:nvSpPr>
          <p:spPr bwMode="auto">
            <a:xfrm>
              <a:off x="3708" y="2629"/>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20.20 ms</a:t>
              </a:r>
            </a:p>
          </p:txBody>
        </p:sp>
        <p:sp>
          <p:nvSpPr>
            <p:cNvPr id="106524" name="Text Box 19"/>
            <p:cNvSpPr txBox="1">
              <a:spLocks noChangeArrowheads="1"/>
            </p:cNvSpPr>
            <p:nvPr/>
          </p:nvSpPr>
          <p:spPr bwMode="auto">
            <a:xfrm>
              <a:off x="1368" y="3634"/>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40.00 ms</a:t>
              </a:r>
            </a:p>
          </p:txBody>
        </p:sp>
        <p:sp>
          <p:nvSpPr>
            <p:cNvPr id="106525" name="Text Box 20"/>
            <p:cNvSpPr txBox="1">
              <a:spLocks noChangeArrowheads="1"/>
            </p:cNvSpPr>
            <p:nvPr/>
          </p:nvSpPr>
          <p:spPr bwMode="auto">
            <a:xfrm>
              <a:off x="2121" y="3639"/>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60.00 ms</a:t>
              </a:r>
            </a:p>
          </p:txBody>
        </p:sp>
        <p:sp>
          <p:nvSpPr>
            <p:cNvPr id="106526" name="Text Box 21"/>
            <p:cNvSpPr txBox="1">
              <a:spLocks noChangeArrowheads="1"/>
            </p:cNvSpPr>
            <p:nvPr/>
          </p:nvSpPr>
          <p:spPr bwMode="auto">
            <a:xfrm>
              <a:off x="2880" y="3639"/>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61.00 ms</a:t>
              </a:r>
            </a:p>
          </p:txBody>
        </p:sp>
        <p:sp>
          <p:nvSpPr>
            <p:cNvPr id="106527" name="Text Box 22"/>
            <p:cNvSpPr txBox="1">
              <a:spLocks noChangeArrowheads="1"/>
            </p:cNvSpPr>
            <p:nvPr/>
          </p:nvSpPr>
          <p:spPr bwMode="auto">
            <a:xfrm>
              <a:off x="3663" y="3634"/>
              <a:ext cx="381" cy="13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000000"/>
                  </a:solidFill>
                  <a:latin typeface="Calibri" panose="020F0502020204030204" pitchFamily="34" charset="0"/>
                  <a:ea typeface="ＭＳ Ｐゴシック" panose="020B0600070205080204" pitchFamily="34" charset="-128"/>
                </a:rPr>
                <a:t>62.05 ms</a:t>
              </a:r>
            </a:p>
          </p:txBody>
        </p:sp>
        <p:sp>
          <p:nvSpPr>
            <p:cNvPr id="106528" name="Text Box 23"/>
            <p:cNvSpPr txBox="1">
              <a:spLocks noChangeArrowheads="1"/>
            </p:cNvSpPr>
            <p:nvPr/>
          </p:nvSpPr>
          <p:spPr bwMode="auto">
            <a:xfrm>
              <a:off x="376" y="3781"/>
              <a:ext cx="470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ea typeface="ＭＳ Ｐゴシック" panose="020B0600070205080204" pitchFamily="34" charset="-128"/>
                  <a:cs typeface="Arial" panose="020B0604020202020204" pitchFamily="34" charset="0"/>
                </a:rPr>
                <a:t>A drawing illustrating various processes comprising a negative cloud-to-ground lightning flash  (</a:t>
              </a:r>
              <a:r>
                <a:rPr lang="en-US" altLang="en-US" sz="1400" b="1" dirty="0">
                  <a:solidFill>
                    <a:srgbClr val="C00000"/>
                  </a:solidFill>
                  <a:ea typeface="ＭＳ Ｐゴシック" panose="020B0600070205080204" pitchFamily="34" charset="-128"/>
                  <a:cs typeface="Arial" panose="020B0604020202020204" pitchFamily="34" charset="0"/>
                </a:rPr>
                <a:t>continuing current and M-components are not shown here</a:t>
              </a:r>
              <a:r>
                <a:rPr lang="en-US" altLang="en-US" sz="1400" dirty="0">
                  <a:solidFill>
                    <a:srgbClr val="000000"/>
                  </a:solidFill>
                  <a:ea typeface="ＭＳ Ｐゴシック" panose="020B0600070205080204" pitchFamily="34" charset="-128"/>
                  <a:cs typeface="Arial" panose="020B0604020202020204" pitchFamily="34" charset="0"/>
                </a:rPr>
                <a:t>). Adapted from </a:t>
              </a:r>
              <a:r>
                <a:rPr lang="en-US" altLang="en-US" sz="1400" dirty="0" err="1">
                  <a:solidFill>
                    <a:srgbClr val="000000"/>
                  </a:solidFill>
                  <a:ea typeface="ＭＳ Ｐゴシック" panose="020B0600070205080204" pitchFamily="34" charset="-128"/>
                  <a:cs typeface="Arial" panose="020B0604020202020204" pitchFamily="34" charset="0"/>
                </a:rPr>
                <a:t>Uman</a:t>
              </a:r>
              <a:r>
                <a:rPr lang="en-US" altLang="en-US" sz="1400" dirty="0">
                  <a:solidFill>
                    <a:srgbClr val="000000"/>
                  </a:solidFill>
                  <a:ea typeface="ＭＳ Ｐゴシック" panose="020B0600070205080204" pitchFamily="34" charset="-128"/>
                  <a:cs typeface="Arial" panose="020B0604020202020204" pitchFamily="34" charset="0"/>
                </a:rPr>
                <a:t> (1987, 2001). </a:t>
              </a:r>
            </a:p>
          </p:txBody>
        </p:sp>
        <p:sp>
          <p:nvSpPr>
            <p:cNvPr id="106529" name="Text Box 24"/>
            <p:cNvSpPr txBox="1">
              <a:spLocks noChangeArrowheads="1"/>
            </p:cNvSpPr>
            <p:nvPr/>
          </p:nvSpPr>
          <p:spPr bwMode="auto">
            <a:xfrm>
              <a:off x="3969" y="3191"/>
              <a:ext cx="708"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Second Return</a:t>
              </a:r>
            </a:p>
            <a:p>
              <a:pPr>
                <a:spcBef>
                  <a:spcPct val="0"/>
                </a:spcBef>
                <a:buFontTx/>
                <a:buNone/>
              </a:pPr>
              <a:r>
                <a:rPr lang="en-US" altLang="en-US" sz="1000">
                  <a:solidFill>
                    <a:srgbClr val="0000CC"/>
                  </a:solidFill>
                  <a:latin typeface="Calibri" panose="020F0502020204030204" pitchFamily="34" charset="0"/>
                  <a:ea typeface="ＭＳ Ｐゴシック" panose="020B0600070205080204" pitchFamily="34" charset="-128"/>
                </a:rPr>
                <a:t>Stroke</a:t>
              </a:r>
            </a:p>
          </p:txBody>
        </p:sp>
        <p:sp>
          <p:nvSpPr>
            <p:cNvPr id="106530" name="Rectangle 25"/>
            <p:cNvSpPr>
              <a:spLocks noChangeArrowheads="1"/>
            </p:cNvSpPr>
            <p:nvPr/>
          </p:nvSpPr>
          <p:spPr bwMode="auto">
            <a:xfrm>
              <a:off x="1546" y="3289"/>
              <a:ext cx="91" cy="1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106531" name="Rectangle 26"/>
            <p:cNvSpPr>
              <a:spLocks noChangeArrowheads="1"/>
            </p:cNvSpPr>
            <p:nvPr/>
          </p:nvSpPr>
          <p:spPr bwMode="auto">
            <a:xfrm>
              <a:off x="2360" y="3262"/>
              <a:ext cx="91" cy="1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grpSp>
      <p:sp>
        <p:nvSpPr>
          <p:cNvPr id="106499" name="Line 27"/>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0" name="Text Box 28"/>
          <p:cNvSpPr txBox="1">
            <a:spLocks noChangeArrowheads="1"/>
          </p:cNvSpPr>
          <p:nvPr/>
        </p:nvSpPr>
        <p:spPr bwMode="auto">
          <a:xfrm>
            <a:off x="533400" y="128588"/>
            <a:ext cx="607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rgbClr val="0000FF"/>
                </a:solidFill>
                <a:ea typeface="ＭＳ Ｐゴシック" panose="020B0600070205080204" pitchFamily="34" charset="-128"/>
                <a:cs typeface="Times New Roman" panose="02020603050405020304" pitchFamily="18" charset="0"/>
              </a:rPr>
              <a:t>         Downward Negative Lightning Discharges to Ground</a:t>
            </a:r>
          </a:p>
        </p:txBody>
      </p:sp>
      <p:pic>
        <p:nvPicPr>
          <p:cNvPr id="106501" name="Picture 30" descr="strip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2" name="Line 3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3" name="Line 3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4" name="Rectangle 3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D9584C9F-64AC-42EF-9B5C-EDA7F4381732}"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19</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pic>
        <p:nvPicPr>
          <p:cNvPr id="106505" name="Picture 38" descr="largeBlueW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6" name="Oval 7"/>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106507" name="Oval 8"/>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AF90ED-F2E7-4922-A3F6-69C6E0AF5F65}"/>
              </a:ext>
            </a:extLst>
          </p:cNvPr>
          <p:cNvSpPr txBox="1"/>
          <p:nvPr/>
        </p:nvSpPr>
        <p:spPr>
          <a:xfrm>
            <a:off x="1600200" y="382012"/>
            <a:ext cx="6477000" cy="5663089"/>
          </a:xfrm>
          <a:prstGeom prst="rect">
            <a:avLst/>
          </a:prstGeom>
          <a:noFill/>
        </p:spPr>
        <p:txBody>
          <a:bodyPr wrap="square" rtlCol="0">
            <a:spAutoFit/>
          </a:bodyPr>
          <a:lstStyle/>
          <a:p>
            <a:r>
              <a:rPr lang="en-US" sz="3600" b="1" u="sng" dirty="0"/>
              <a:t>Terminology</a:t>
            </a:r>
          </a:p>
          <a:p>
            <a:endParaRPr lang="en-US" dirty="0"/>
          </a:p>
          <a:p>
            <a:r>
              <a:rPr lang="en-US" sz="2800" b="1" dirty="0">
                <a:solidFill>
                  <a:srgbClr val="0000FF"/>
                </a:solidFill>
              </a:rPr>
              <a:t>Lightning</a:t>
            </a:r>
          </a:p>
          <a:p>
            <a:r>
              <a:rPr lang="en-US" sz="2800" b="1" dirty="0">
                <a:solidFill>
                  <a:srgbClr val="0000FF"/>
                </a:solidFill>
              </a:rPr>
              <a:t>Lightning Discharge</a:t>
            </a:r>
          </a:p>
          <a:p>
            <a:r>
              <a:rPr lang="en-US" sz="2800" b="1" dirty="0">
                <a:solidFill>
                  <a:srgbClr val="0000FF"/>
                </a:solidFill>
              </a:rPr>
              <a:t>Lightning Flash</a:t>
            </a:r>
          </a:p>
          <a:p>
            <a:r>
              <a:rPr lang="en-US" sz="2800" b="1" dirty="0">
                <a:solidFill>
                  <a:srgbClr val="0000FF"/>
                </a:solidFill>
              </a:rPr>
              <a:t>Flash</a:t>
            </a:r>
          </a:p>
          <a:p>
            <a:endParaRPr lang="en-US" sz="2800" dirty="0"/>
          </a:p>
          <a:p>
            <a:r>
              <a:rPr lang="en-US" sz="2800" b="1" dirty="0">
                <a:solidFill>
                  <a:srgbClr val="990000"/>
                </a:solidFill>
              </a:rPr>
              <a:t>Lightning Strike </a:t>
            </a:r>
            <a:r>
              <a:rPr lang="en-US" sz="2800" dirty="0"/>
              <a:t>- lightning discharge to an object (grounded or ungrounded) or to ground</a:t>
            </a:r>
          </a:p>
          <a:p>
            <a:endParaRPr lang="en-US" sz="2800" dirty="0"/>
          </a:p>
          <a:p>
            <a:r>
              <a:rPr lang="en-US" sz="2800" b="1" dirty="0">
                <a:solidFill>
                  <a:srgbClr val="008000"/>
                </a:solidFill>
              </a:rPr>
              <a:t>Lightning Bolt </a:t>
            </a:r>
            <a:r>
              <a:rPr lang="en-US" sz="2800" dirty="0"/>
              <a:t>– a non-technical term for lightning</a:t>
            </a:r>
          </a:p>
        </p:txBody>
      </p:sp>
    </p:spTree>
    <p:extLst>
      <p:ext uri="{BB962C8B-B14F-4D97-AF65-F5344CB8AC3E}">
        <p14:creationId xmlns:p14="http://schemas.microsoft.com/office/powerpoint/2010/main" val="15020858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46" name="Object 2"/>
          <p:cNvGraphicFramePr>
            <a:graphicFrameLocks noGrp="1" noChangeAspect="1"/>
          </p:cNvGraphicFramePr>
          <p:nvPr>
            <p:ph idx="4294967295"/>
          </p:nvPr>
        </p:nvGraphicFramePr>
        <p:xfrm>
          <a:off x="1111250" y="1143000"/>
          <a:ext cx="6651625" cy="3960813"/>
        </p:xfrm>
        <a:graphic>
          <a:graphicData uri="http://schemas.openxmlformats.org/presentationml/2006/ole">
            <mc:AlternateContent xmlns:mc="http://schemas.openxmlformats.org/markup-compatibility/2006">
              <mc:Choice xmlns:v="urn:schemas-microsoft-com:vml" Requires="v">
                <p:oleObj spid="_x0000_s272385" name="Photo Editor Photo" r:id="rId4" imgW="17304762" imgH="11019048" progId="MSPhotoEd.3">
                  <p:embed/>
                </p:oleObj>
              </mc:Choice>
              <mc:Fallback>
                <p:oleObj name="Photo Editor Photo" r:id="rId4" imgW="17304762" imgH="11019048" progId="MSPhotoEd.3">
                  <p:embed/>
                  <p:pic>
                    <p:nvPicPr>
                      <p:cNvPr id="108546"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50" y="1143000"/>
                        <a:ext cx="665162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8547" name="Text Box 4"/>
          <p:cNvSpPr txBox="1">
            <a:spLocks noChangeArrowheads="1"/>
          </p:cNvSpPr>
          <p:nvPr/>
        </p:nvSpPr>
        <p:spPr bwMode="auto">
          <a:xfrm>
            <a:off x="1798638" y="1382713"/>
            <a:ext cx="1119187" cy="3048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latin typeface="Calibri" panose="020F0502020204030204" pitchFamily="34" charset="0"/>
                <a:ea typeface="ＭＳ Ｐゴシック" panose="020B0600070205080204" pitchFamily="34" charset="-128"/>
              </a:rPr>
              <a:t>Dart Leader</a:t>
            </a:r>
          </a:p>
        </p:txBody>
      </p:sp>
      <p:sp>
        <p:nvSpPr>
          <p:cNvPr id="108548" name="Text Box 5"/>
          <p:cNvSpPr txBox="1">
            <a:spLocks noChangeArrowheads="1"/>
          </p:cNvSpPr>
          <p:nvPr/>
        </p:nvSpPr>
        <p:spPr bwMode="auto">
          <a:xfrm>
            <a:off x="2997200" y="1390650"/>
            <a:ext cx="1277938" cy="3048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latin typeface="Calibri" panose="020F0502020204030204" pitchFamily="34" charset="0"/>
                <a:ea typeface="ＭＳ Ｐゴシック" panose="020B0600070205080204" pitchFamily="34" charset="-128"/>
              </a:rPr>
              <a:t>Return Stroke</a:t>
            </a:r>
          </a:p>
        </p:txBody>
      </p:sp>
      <p:sp>
        <p:nvSpPr>
          <p:cNvPr id="108549" name="Text Box 6"/>
          <p:cNvSpPr txBox="1">
            <a:spLocks noChangeArrowheads="1"/>
          </p:cNvSpPr>
          <p:nvPr/>
        </p:nvSpPr>
        <p:spPr bwMode="auto">
          <a:xfrm>
            <a:off x="4335463" y="1239838"/>
            <a:ext cx="1031875" cy="5175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latin typeface="Calibri" panose="020F0502020204030204" pitchFamily="34" charset="0"/>
                <a:ea typeface="ＭＳ Ｐゴシック" panose="020B0600070205080204" pitchFamily="34" charset="-128"/>
              </a:rPr>
              <a:t>Continuing</a:t>
            </a:r>
          </a:p>
          <a:p>
            <a:pPr>
              <a:spcBef>
                <a:spcPct val="0"/>
              </a:spcBef>
              <a:buFontTx/>
              <a:buNone/>
            </a:pPr>
            <a:r>
              <a:rPr lang="en-US" altLang="en-US" sz="1400" dirty="0">
                <a:solidFill>
                  <a:srgbClr val="000000"/>
                </a:solidFill>
                <a:latin typeface="Calibri" panose="020F0502020204030204" pitchFamily="34" charset="0"/>
                <a:ea typeface="ＭＳ Ｐゴシック" panose="020B0600070205080204" pitchFamily="34" charset="-128"/>
              </a:rPr>
              <a:t>Current</a:t>
            </a:r>
          </a:p>
        </p:txBody>
      </p:sp>
      <p:sp>
        <p:nvSpPr>
          <p:cNvPr id="108550" name="Text Box 7"/>
          <p:cNvSpPr txBox="1">
            <a:spLocks noChangeArrowheads="1"/>
          </p:cNvSpPr>
          <p:nvPr/>
        </p:nvSpPr>
        <p:spPr bwMode="auto">
          <a:xfrm>
            <a:off x="5830888" y="1177925"/>
            <a:ext cx="1296987" cy="3048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latin typeface="Calibri" panose="020F0502020204030204" pitchFamily="34" charset="0"/>
                <a:ea typeface="ＭＳ Ｐゴシック" panose="020B0600070205080204" pitchFamily="34" charset="-128"/>
              </a:rPr>
              <a:t>M Component</a:t>
            </a:r>
          </a:p>
        </p:txBody>
      </p:sp>
      <p:sp>
        <p:nvSpPr>
          <p:cNvPr id="108551" name="Line 8"/>
          <p:cNvSpPr>
            <a:spLocks noChangeShapeType="1"/>
          </p:cNvSpPr>
          <p:nvPr/>
        </p:nvSpPr>
        <p:spPr bwMode="auto">
          <a:xfrm>
            <a:off x="2057400" y="2749550"/>
            <a:ext cx="0" cy="246063"/>
          </a:xfrm>
          <a:prstGeom prst="line">
            <a:avLst/>
          </a:prstGeom>
          <a:noFill/>
          <a:ln w="158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08552" name="Line 9"/>
          <p:cNvSpPr>
            <a:spLocks noChangeShapeType="1"/>
          </p:cNvSpPr>
          <p:nvPr/>
        </p:nvSpPr>
        <p:spPr bwMode="auto">
          <a:xfrm>
            <a:off x="5527675" y="2614613"/>
            <a:ext cx="0" cy="247650"/>
          </a:xfrm>
          <a:prstGeom prst="line">
            <a:avLst/>
          </a:prstGeom>
          <a:noFill/>
          <a:ln w="158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08553" name="Line 10"/>
          <p:cNvSpPr>
            <a:spLocks noChangeShapeType="1"/>
          </p:cNvSpPr>
          <p:nvPr/>
        </p:nvSpPr>
        <p:spPr bwMode="auto">
          <a:xfrm>
            <a:off x="6867525" y="1808163"/>
            <a:ext cx="0" cy="247650"/>
          </a:xfrm>
          <a:prstGeom prst="line">
            <a:avLst/>
          </a:prstGeom>
          <a:noFill/>
          <a:ln w="158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08554" name="Line 11"/>
          <p:cNvSpPr>
            <a:spLocks noChangeShapeType="1"/>
          </p:cNvSpPr>
          <p:nvPr/>
        </p:nvSpPr>
        <p:spPr bwMode="auto">
          <a:xfrm flipV="1">
            <a:off x="6735763" y="2627313"/>
            <a:ext cx="0" cy="227012"/>
          </a:xfrm>
          <a:prstGeom prst="line">
            <a:avLst/>
          </a:prstGeom>
          <a:noFill/>
          <a:ln w="158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08555" name="Line 12"/>
          <p:cNvSpPr>
            <a:spLocks noChangeShapeType="1"/>
          </p:cNvSpPr>
          <p:nvPr/>
        </p:nvSpPr>
        <p:spPr bwMode="auto">
          <a:xfrm flipV="1">
            <a:off x="2744788" y="2425700"/>
            <a:ext cx="0" cy="227013"/>
          </a:xfrm>
          <a:prstGeom prst="line">
            <a:avLst/>
          </a:prstGeom>
          <a:noFill/>
          <a:ln w="158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08556" name="Text Box 13"/>
          <p:cNvSpPr txBox="1">
            <a:spLocks noChangeArrowheads="1"/>
          </p:cNvSpPr>
          <p:nvPr/>
        </p:nvSpPr>
        <p:spPr bwMode="auto">
          <a:xfrm>
            <a:off x="684223" y="5083175"/>
            <a:ext cx="845977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dirty="0">
                <a:solidFill>
                  <a:srgbClr val="000000"/>
                </a:solidFill>
                <a:ea typeface="ＭＳ Ｐゴシック" panose="020B0600070205080204" pitchFamily="34" charset="-128"/>
                <a:cs typeface="Arial" panose="020B0604020202020204" pitchFamily="34" charset="0"/>
              </a:rPr>
              <a:t>Schematic representation of current versus height profiles for </a:t>
            </a:r>
            <a:r>
              <a:rPr lang="en-US" altLang="en-US" sz="1800" dirty="0">
                <a:solidFill>
                  <a:srgbClr val="0000CC"/>
                </a:solidFill>
                <a:ea typeface="ＭＳ Ｐゴシック" panose="020B0600070205080204" pitchFamily="34" charset="-128"/>
                <a:cs typeface="Arial" panose="020B0604020202020204" pitchFamily="34" charset="0"/>
              </a:rPr>
              <a:t>three modes of charge transfer to ground</a:t>
            </a:r>
            <a:r>
              <a:rPr lang="en-US" altLang="en-US" sz="1800" dirty="0">
                <a:solidFill>
                  <a:srgbClr val="000000"/>
                </a:solidFill>
                <a:ea typeface="ＭＳ Ｐゴシック" panose="020B0600070205080204" pitchFamily="34" charset="-128"/>
                <a:cs typeface="Arial" panose="020B0604020202020204" pitchFamily="34" charset="0"/>
              </a:rPr>
              <a:t> in negative lightning subsequent strokes: (a) dart leader/return stroke sequence, (b) continuing current, and (c) M-component.  The corresponding current versus time waveform represents current at the ground. Adapted from </a:t>
            </a:r>
            <a:r>
              <a:rPr lang="en-US" altLang="en-US" sz="1800" dirty="0" err="1">
                <a:solidFill>
                  <a:srgbClr val="000000"/>
                </a:solidFill>
                <a:ea typeface="ＭＳ Ｐゴシック" panose="020B0600070205080204" pitchFamily="34" charset="-128"/>
                <a:cs typeface="Arial" panose="020B0604020202020204" pitchFamily="34" charset="0"/>
              </a:rPr>
              <a:t>Rakov</a:t>
            </a:r>
            <a:r>
              <a:rPr lang="en-US" altLang="en-US" sz="1800" dirty="0">
                <a:solidFill>
                  <a:srgbClr val="000000"/>
                </a:solidFill>
                <a:ea typeface="ＭＳ Ｐゴシック" panose="020B0600070205080204" pitchFamily="34" charset="-128"/>
                <a:cs typeface="Arial" panose="020B0604020202020204" pitchFamily="34" charset="0"/>
              </a:rPr>
              <a:t> et al. (2001).</a:t>
            </a:r>
          </a:p>
        </p:txBody>
      </p:sp>
      <p:sp>
        <p:nvSpPr>
          <p:cNvPr id="108557" name="Text Box 14"/>
          <p:cNvSpPr txBox="1">
            <a:spLocks noChangeArrowheads="1"/>
          </p:cNvSpPr>
          <p:nvPr/>
        </p:nvSpPr>
        <p:spPr bwMode="auto">
          <a:xfrm>
            <a:off x="722312" y="5715000"/>
            <a:ext cx="3087688" cy="169277"/>
          </a:xfrm>
          <a:prstGeom prst="rect">
            <a:avLst/>
          </a:prstGeom>
          <a:solidFill>
            <a:srgbClr val="FFFF00">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500" dirty="0">
                <a:solidFill>
                  <a:srgbClr val="000000"/>
                </a:solidFill>
                <a:latin typeface="Calibri" panose="020F0502020204030204" pitchFamily="34" charset="0"/>
                <a:ea typeface="ＭＳ Ｐゴシック" panose="020B0600070205080204" pitchFamily="34" charset="-128"/>
              </a:rPr>
              <a:t>                                                                                                                                          </a:t>
            </a:r>
          </a:p>
        </p:txBody>
      </p:sp>
      <p:sp>
        <p:nvSpPr>
          <p:cNvPr id="108558" name="Text Box 15"/>
          <p:cNvSpPr txBox="1">
            <a:spLocks noChangeArrowheads="1"/>
          </p:cNvSpPr>
          <p:nvPr/>
        </p:nvSpPr>
        <p:spPr bwMode="auto">
          <a:xfrm>
            <a:off x="4314030" y="5751513"/>
            <a:ext cx="1781969" cy="169277"/>
          </a:xfrm>
          <a:prstGeom prst="rect">
            <a:avLst/>
          </a:prstGeom>
          <a:solidFill>
            <a:srgbClr val="FFFF00">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500">
                <a:solidFill>
                  <a:srgbClr val="000000"/>
                </a:solidFill>
                <a:latin typeface="Calibri" panose="020F0502020204030204" pitchFamily="34" charset="0"/>
                <a:ea typeface="ＭＳ Ｐゴシック" panose="020B0600070205080204" pitchFamily="34" charset="-128"/>
              </a:rPr>
              <a:t>                                                   </a:t>
            </a:r>
          </a:p>
        </p:txBody>
      </p:sp>
      <p:sp>
        <p:nvSpPr>
          <p:cNvPr id="108559" name="Text Box 16"/>
          <p:cNvSpPr txBox="1">
            <a:spLocks noChangeArrowheads="1"/>
          </p:cNvSpPr>
          <p:nvPr/>
        </p:nvSpPr>
        <p:spPr bwMode="auto">
          <a:xfrm>
            <a:off x="6954838" y="5751513"/>
            <a:ext cx="1466850" cy="169277"/>
          </a:xfrm>
          <a:prstGeom prst="rect">
            <a:avLst/>
          </a:prstGeom>
          <a:solidFill>
            <a:srgbClr val="FFFF00">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500" dirty="0">
                <a:solidFill>
                  <a:srgbClr val="000000"/>
                </a:solidFill>
                <a:latin typeface="Calibri" panose="020F0502020204030204" pitchFamily="34" charset="0"/>
                <a:ea typeface="ＭＳ Ｐゴシック" panose="020B0600070205080204" pitchFamily="34" charset="-128"/>
              </a:rPr>
              <a:t>                                                                     </a:t>
            </a:r>
          </a:p>
        </p:txBody>
      </p:sp>
      <p:sp>
        <p:nvSpPr>
          <p:cNvPr id="108560" name="Line 18"/>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61" name="Text Box 19"/>
          <p:cNvSpPr txBox="1">
            <a:spLocks noChangeArrowheads="1"/>
          </p:cNvSpPr>
          <p:nvPr/>
        </p:nvSpPr>
        <p:spPr bwMode="auto">
          <a:xfrm>
            <a:off x="533400" y="128588"/>
            <a:ext cx="607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rgbClr val="0000FF"/>
                </a:solidFill>
                <a:ea typeface="ＭＳ Ｐゴシック" panose="020B0600070205080204" pitchFamily="34" charset="-128"/>
                <a:cs typeface="Times New Roman" panose="02020603050405020304" pitchFamily="18" charset="0"/>
              </a:rPr>
              <a:t>         Downward Negative Lightning Discharges to Ground</a:t>
            </a:r>
          </a:p>
        </p:txBody>
      </p:sp>
      <p:sp>
        <p:nvSpPr>
          <p:cNvPr id="108562" name="Line 20"/>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63" name="Line 21"/>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64" name="Rectangle 22"/>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07F30DDF-BB36-4721-A1E0-1F4F9E504B9D}"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20</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pic>
        <p:nvPicPr>
          <p:cNvPr id="108565" name="Picture 23"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6" name="Picture 24" descr="strip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67" name="Oval 7"/>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108568" name="Oval 8"/>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E8B148-4E1B-400C-8949-BAD89BCEF298}" type="slidenum">
              <a:rPr kumimoji="0" lang="en-US" altLang="ko-KR" sz="1200" b="0" i="0" u="none" strike="noStrike" kern="1200" cap="none" spc="0" normalizeH="0" baseline="0" noProof="0" smtClean="0">
                <a:ln>
                  <a:noFill/>
                </a:ln>
                <a:solidFill>
                  <a:srgbClr val="898989"/>
                </a:solidFill>
                <a:effectLst/>
                <a:uLnTx/>
                <a:uFillTx/>
                <a:latin typeface="Calibri" pitchFamily="34" charset="0"/>
                <a:ea typeface="Malgun Gothic" pitchFamily="34" charset="-127"/>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ko-KR" sz="1200" b="0" i="0" u="none" strike="noStrike" kern="1200" cap="none" spc="0" normalizeH="0" baseline="0" noProof="0">
              <a:ln>
                <a:noFill/>
              </a:ln>
              <a:solidFill>
                <a:srgbClr val="898989"/>
              </a:solidFill>
              <a:effectLst/>
              <a:uLnTx/>
              <a:uFillTx/>
              <a:latin typeface="Calibri" pitchFamily="34" charset="0"/>
              <a:ea typeface="Malgun Gothic" pitchFamily="34" charset="-127"/>
              <a:cs typeface="+mn-cs"/>
            </a:endParaRPr>
          </a:p>
        </p:txBody>
      </p:sp>
      <p:graphicFrame>
        <p:nvGraphicFramePr>
          <p:cNvPr id="9" name="Table 8"/>
          <p:cNvGraphicFramePr>
            <a:graphicFrameLocks noGrp="1"/>
          </p:cNvGraphicFramePr>
          <p:nvPr/>
        </p:nvGraphicFramePr>
        <p:xfrm>
          <a:off x="507075" y="991856"/>
          <a:ext cx="8354290" cy="4536263"/>
        </p:xfrm>
        <a:graphic>
          <a:graphicData uri="http://schemas.openxmlformats.org/drawingml/2006/table">
            <a:tbl>
              <a:tblPr>
                <a:tableStyleId>{5C22544A-7EE6-4342-B048-85BDC9FD1C3A}</a:tableStyleId>
              </a:tblPr>
              <a:tblGrid>
                <a:gridCol w="1845426">
                  <a:extLst>
                    <a:ext uri="{9D8B030D-6E8A-4147-A177-3AD203B41FA5}">
                      <a16:colId xmlns:a16="http://schemas.microsoft.com/office/drawing/2014/main" val="702495056"/>
                    </a:ext>
                  </a:extLst>
                </a:gridCol>
                <a:gridCol w="1562793">
                  <a:extLst>
                    <a:ext uri="{9D8B030D-6E8A-4147-A177-3AD203B41FA5}">
                      <a16:colId xmlns:a16="http://schemas.microsoft.com/office/drawing/2014/main" val="1928947130"/>
                    </a:ext>
                  </a:extLst>
                </a:gridCol>
                <a:gridCol w="1820487">
                  <a:extLst>
                    <a:ext uri="{9D8B030D-6E8A-4147-A177-3AD203B41FA5}">
                      <a16:colId xmlns:a16="http://schemas.microsoft.com/office/drawing/2014/main" val="1722072023"/>
                    </a:ext>
                  </a:extLst>
                </a:gridCol>
                <a:gridCol w="1645920">
                  <a:extLst>
                    <a:ext uri="{9D8B030D-6E8A-4147-A177-3AD203B41FA5}">
                      <a16:colId xmlns:a16="http://schemas.microsoft.com/office/drawing/2014/main" val="1656081540"/>
                    </a:ext>
                  </a:extLst>
                </a:gridCol>
                <a:gridCol w="1479664">
                  <a:extLst>
                    <a:ext uri="{9D8B030D-6E8A-4147-A177-3AD203B41FA5}">
                      <a16:colId xmlns:a16="http://schemas.microsoft.com/office/drawing/2014/main" val="872557040"/>
                    </a:ext>
                  </a:extLst>
                </a:gridCol>
              </a:tblGrid>
              <a:tr h="2193414">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Channel Characteristics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Pre-Dart-Leader Channel (</a:t>
                      </a:r>
                      <a:r>
                        <a:rPr lang="en-US" sz="1800" b="1" dirty="0">
                          <a:solidFill>
                            <a:srgbClr val="C00000"/>
                          </a:solidFill>
                          <a:effectLst/>
                          <a:latin typeface="Arial" panose="020B0604020202020204" pitchFamily="34" charset="0"/>
                          <a:cs typeface="Arial" panose="020B0604020202020204" pitchFamily="34" charset="0"/>
                        </a:rPr>
                        <a:t>Ahead of Dart-Leader Front</a:t>
                      </a:r>
                      <a:r>
                        <a:rPr lang="en-US" sz="1800" dirty="0">
                          <a:effectLst/>
                          <a:latin typeface="Arial" panose="020B0604020202020204" pitchFamily="34"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Pre-Return-Stroke Channel (Behind Dart-Leader Front and </a:t>
                      </a:r>
                      <a:r>
                        <a:rPr lang="en-US" sz="1800" b="1" dirty="0">
                          <a:solidFill>
                            <a:srgbClr val="C00000"/>
                          </a:solidFill>
                          <a:effectLst/>
                          <a:latin typeface="Arial" panose="020B0604020202020204" pitchFamily="34" charset="0"/>
                          <a:cs typeface="Arial" panose="020B0604020202020204" pitchFamily="34" charset="0"/>
                        </a:rPr>
                        <a:t>Ahead of Return-Stroke Front</a:t>
                      </a:r>
                      <a:r>
                        <a:rPr lang="en-US" sz="1800" dirty="0">
                          <a:effectLst/>
                          <a:latin typeface="Arial" panose="020B0604020202020204" pitchFamily="34"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Return-Stroke Channel (</a:t>
                      </a:r>
                      <a:r>
                        <a:rPr lang="en-US" sz="1800" b="1" dirty="0">
                          <a:solidFill>
                            <a:srgbClr val="C00000"/>
                          </a:solidFill>
                          <a:effectLst/>
                          <a:latin typeface="Arial" panose="020B0604020202020204" pitchFamily="34" charset="0"/>
                          <a:cs typeface="Arial" panose="020B0604020202020204" pitchFamily="34" charset="0"/>
                        </a:rPr>
                        <a:t>Behind Return-Stroke Front</a:t>
                      </a:r>
                      <a:r>
                        <a:rPr lang="en-US" sz="1800" dirty="0">
                          <a:effectLst/>
                          <a:latin typeface="Arial" panose="020B0604020202020204" pitchFamily="34"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Common Streamer Zone in Rocket-Triggered Lightning</a:t>
                      </a: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4036147772"/>
                  </a:ext>
                </a:extLst>
              </a:tr>
              <a:tr h="423949">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Temperature, K</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3000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20,000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lang="en-US" sz="1800" dirty="0">
                          <a:effectLst/>
                          <a:latin typeface="Arial" panose="020B0604020202020204" pitchFamily="34" charset="0"/>
                          <a:cs typeface="Arial" panose="020B0604020202020204" pitchFamily="34" charset="0"/>
                        </a:rPr>
                        <a:t>30,000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7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300</a:t>
                      </a:r>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811544192"/>
                  </a:ext>
                </a:extLst>
              </a:tr>
              <a:tr h="689956">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Conductivity, S/m</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0.02</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10</a:t>
                      </a:r>
                      <a:r>
                        <a:rPr lang="en-US" sz="1800" baseline="30000" dirty="0">
                          <a:effectLst/>
                          <a:latin typeface="Arial" panose="020B0604020202020204" pitchFamily="34" charset="0"/>
                          <a:cs typeface="Arial" panose="020B0604020202020204" pitchFamily="34" charset="0"/>
                        </a:rPr>
                        <a:t>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10</a:t>
                      </a:r>
                      <a:r>
                        <a:rPr lang="en-US" sz="1800" baseline="30000" dirty="0">
                          <a:effectLst/>
                          <a:latin typeface="Arial" panose="020B0604020202020204" pitchFamily="34" charset="0"/>
                          <a:cs typeface="Arial" panose="020B0604020202020204" pitchFamily="34" charset="0"/>
                        </a:rPr>
                        <a:t>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effectLst/>
                          <a:latin typeface="Arial" panose="020B0604020202020204" pitchFamily="34" charset="0"/>
                          <a:ea typeface="Times New Roman" panose="02020603050405020304" pitchFamily="18" charset="0"/>
                          <a:cs typeface="Arial" panose="020B0604020202020204" pitchFamily="34" charset="0"/>
                        </a:rPr>
                        <a:t>3 x 10</a:t>
                      </a:r>
                      <a:r>
                        <a:rPr lang="en-US" sz="1800" b="1" baseline="30000" dirty="0">
                          <a:effectLst/>
                          <a:latin typeface="Arial" panose="020B0604020202020204" pitchFamily="34" charset="0"/>
                          <a:ea typeface="Times New Roman" panose="02020603050405020304" pitchFamily="18" charset="0"/>
                          <a:cs typeface="Arial" panose="020B0604020202020204" pitchFamily="34" charset="0"/>
                        </a:rPr>
                        <a:t>-5</a:t>
                      </a:r>
                      <a:endParaRPr lang="en-US" sz="18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041817888"/>
                  </a:ext>
                </a:extLst>
              </a:tr>
              <a:tr h="444511">
                <a:tc>
                  <a:txBody>
                    <a:bodyPr/>
                    <a:lstStyle/>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Radius, cm</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0.3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effectLst/>
                          <a:latin typeface="Arial" panose="020B0604020202020204" pitchFamily="34" charset="0"/>
                          <a:ea typeface="Times New Roman" panose="02020603050405020304" pitchFamily="18" charset="0"/>
                          <a:cs typeface="Arial" panose="020B0604020202020204" pitchFamily="34" charset="0"/>
                        </a:rPr>
                        <a:t>2.5 m</a:t>
                      </a: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792061028"/>
                  </a:ext>
                </a:extLst>
              </a:tr>
              <a:tr h="784433">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R, </a:t>
                      </a:r>
                      <a:r>
                        <a:rPr lang="el-GR" sz="1800" dirty="0">
                          <a:effectLst/>
                          <a:latin typeface="Arial" panose="020B0604020202020204" pitchFamily="34" charset="0"/>
                          <a:cs typeface="Arial" panose="020B0604020202020204" pitchFamily="34" charset="0"/>
                        </a:rPr>
                        <a:t>Ω</a:t>
                      </a:r>
                      <a:r>
                        <a:rPr lang="en-US" sz="1800" dirty="0">
                          <a:effectLst/>
                          <a:latin typeface="Arial" panose="020B0604020202020204" pitchFamily="34" charset="0"/>
                          <a:cs typeface="Arial" panose="020B0604020202020204" pitchFamily="34" charset="0"/>
                        </a:rPr>
                        <a:t>/m</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 18,000</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3.5</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0.035</a:t>
                      </a:r>
                    </a:p>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effectLst/>
                          <a:latin typeface="Arial" panose="020B0604020202020204" pitchFamily="34" charset="0"/>
                          <a:ea typeface="Times New Roman" panose="02020603050405020304" pitchFamily="18" charset="0"/>
                          <a:cs typeface="Arial" panose="020B0604020202020204" pitchFamily="34" charset="0"/>
                        </a:rPr>
                        <a:t>1,700</a:t>
                      </a:r>
                    </a:p>
                  </a:txBody>
                  <a:tcPr marL="76200" marR="76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97872023"/>
                  </a:ext>
                </a:extLst>
              </a:tr>
            </a:tbl>
          </a:graphicData>
        </a:graphic>
      </p:graphicFrame>
      <p:sp>
        <p:nvSpPr>
          <p:cNvPr id="11" name="TextBox 10"/>
          <p:cNvSpPr txBox="1"/>
          <p:nvPr/>
        </p:nvSpPr>
        <p:spPr>
          <a:xfrm>
            <a:off x="448887" y="126113"/>
            <a:ext cx="8695113" cy="70788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57200" algn="l"/>
                <a:tab pos="712788"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pP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Times New Roman" panose="02020603050405020304" pitchFamily="18" charset="0"/>
                <a:cs typeface="Arial" panose="020B0604020202020204" pitchFamily="34" charset="0"/>
              </a:rPr>
              <a:t>Estimated characteristics of the lightning channel associated with various processes of the lightning  discharge </a:t>
            </a:r>
            <a:endPar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itchFamily="34" charset="-128"/>
              <a:cs typeface="Arial" panose="020B0604020202020204" pitchFamily="34" charset="0"/>
            </a:endParaRPr>
          </a:p>
        </p:txBody>
      </p:sp>
      <p:sp>
        <p:nvSpPr>
          <p:cNvPr id="12" name="TextBox 11"/>
          <p:cNvSpPr txBox="1"/>
          <p:nvPr/>
        </p:nvSpPr>
        <p:spPr>
          <a:xfrm>
            <a:off x="336664" y="5560793"/>
            <a:ext cx="8695113"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tab pos="0" algn="l"/>
                <a:tab pos="457200" algn="l"/>
                <a:tab pos="712788"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For comparison, the electrical conductivity of carbon is 3 x 10</a:t>
            </a:r>
            <a:r>
              <a:rPr kumimoji="0" lang="en-US" altLang="en-US" sz="1800" b="0" i="0"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4</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S/m, of seawater is 4 S/m, and of copper is 5.8 x 10</a:t>
            </a:r>
            <a:r>
              <a:rPr kumimoji="0" lang="en-US" altLang="en-US" sz="1800" b="0" i="0"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7</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S/m (</a:t>
            </a:r>
            <a:r>
              <a:rPr kumimoji="0" lang="en-US" altLang="en-US" sz="18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Sadiku</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1994); the temperature of solar interior is 10</a:t>
            </a:r>
            <a:r>
              <a:rPr kumimoji="0" lang="en-US" altLang="en-US" sz="1800" b="0" i="0"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7</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K, of solar surface is 6000 K, and the temperatures at which tungsten and lead melt are 3600 K and 600 K, respectively (Halliday and Resnick, 1974)</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4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itchFamily="34" charset="-128"/>
              <a:cs typeface="+mn-cs"/>
            </a:endParaRPr>
          </a:p>
        </p:txBody>
      </p:sp>
    </p:spTree>
    <p:extLst>
      <p:ext uri="{BB962C8B-B14F-4D97-AF65-F5344CB8AC3E}">
        <p14:creationId xmlns:p14="http://schemas.microsoft.com/office/powerpoint/2010/main" val="4274569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Line 3"/>
          <p:cNvSpPr>
            <a:spLocks noChangeShapeType="1"/>
          </p:cNvSpPr>
          <p:nvPr/>
        </p:nvSpPr>
        <p:spPr bwMode="auto">
          <a:xfrm>
            <a:off x="1066800" y="5334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595" name="Line 4"/>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596" name="Line 5"/>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597"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110598"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pic>
        <p:nvPicPr>
          <p:cNvPr id="110599"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00" name="Rectangle 10"/>
          <p:cNvSpPr>
            <a:spLocks noChangeArrowheads="1"/>
          </p:cNvSpPr>
          <p:nvPr/>
        </p:nvSpPr>
        <p:spPr bwMode="auto">
          <a:xfrm>
            <a:off x="1257300" y="117475"/>
            <a:ext cx="6286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a:solidFill>
                  <a:srgbClr val="0000FF"/>
                </a:solidFill>
                <a:ea typeface="ＭＳ Ｐゴシック" panose="020B0600070205080204" pitchFamily="34" charset="-128"/>
                <a:cs typeface="Times New Roman" panose="02020603050405020304" pitchFamily="18" charset="0"/>
              </a:rPr>
              <a:t>Negative Downward Lightning - Summary</a:t>
            </a:r>
          </a:p>
        </p:txBody>
      </p:sp>
      <p:sp>
        <p:nvSpPr>
          <p:cNvPr id="110601" name="Text Box 11"/>
          <p:cNvSpPr txBox="1">
            <a:spLocks noChangeArrowheads="1"/>
          </p:cNvSpPr>
          <p:nvPr/>
        </p:nvSpPr>
        <p:spPr bwMode="auto">
          <a:xfrm>
            <a:off x="160655" y="874949"/>
            <a:ext cx="8822690"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AutoNum type="arabicPeriod"/>
            </a:pPr>
            <a:r>
              <a:rPr lang="en-US" altLang="en-US" sz="2000" dirty="0">
                <a:solidFill>
                  <a:srgbClr val="000000"/>
                </a:solidFill>
                <a:ea typeface="ＭＳ Ｐゴシック" panose="020B0600070205080204" pitchFamily="34" charset="-128"/>
                <a:cs typeface="Arial" panose="020B0604020202020204" pitchFamily="34" charset="0"/>
              </a:rPr>
              <a:t>The majority (</a:t>
            </a:r>
            <a:r>
              <a:rPr lang="en-US" altLang="en-US" sz="2000" b="1" dirty="0">
                <a:solidFill>
                  <a:srgbClr val="C00000"/>
                </a:solidFill>
                <a:ea typeface="ＭＳ Ｐゴシック" panose="020B0600070205080204" pitchFamily="34" charset="-128"/>
                <a:cs typeface="Arial" panose="020B0604020202020204" pitchFamily="34" charset="0"/>
              </a:rPr>
              <a:t>80% or more</a:t>
            </a:r>
            <a:r>
              <a:rPr lang="en-US" altLang="en-US" sz="2000" dirty="0">
                <a:solidFill>
                  <a:srgbClr val="000000"/>
                </a:solidFill>
                <a:ea typeface="ＭＳ Ｐゴシック" panose="020B0600070205080204" pitchFamily="34" charset="-128"/>
                <a:cs typeface="Arial" panose="020B0604020202020204" pitchFamily="34" charset="0"/>
              </a:rPr>
              <a:t>) of cloud-to-ground lightning flashes are composed of two or more strokes. The average number of strokes per flash is typically </a:t>
            </a:r>
            <a:r>
              <a:rPr lang="en-US" altLang="en-US" sz="2000" b="1" dirty="0">
                <a:solidFill>
                  <a:srgbClr val="C00000"/>
                </a:solidFill>
                <a:ea typeface="ＭＳ Ｐゴシック" panose="020B0600070205080204" pitchFamily="34" charset="-128"/>
                <a:cs typeface="Arial" panose="020B0604020202020204" pitchFamily="34" charset="0"/>
              </a:rPr>
              <a:t>3 to 5</a:t>
            </a:r>
            <a:r>
              <a:rPr lang="en-US" altLang="en-US" sz="2000" dirty="0">
                <a:solidFill>
                  <a:srgbClr val="000000"/>
                </a:solidFill>
                <a:ea typeface="ＭＳ Ｐゴシック" panose="020B0600070205080204" pitchFamily="34" charset="-128"/>
                <a:cs typeface="Arial" panose="020B0604020202020204" pitchFamily="34" charset="0"/>
              </a:rPr>
              <a:t>.</a:t>
            </a:r>
          </a:p>
          <a:p>
            <a:pPr eaLnBrk="1" hangingPunct="1">
              <a:spcBef>
                <a:spcPct val="0"/>
              </a:spcBef>
              <a:buFontTx/>
              <a:buAutoNum type="arabicPeriod"/>
            </a:pPr>
            <a:endParaRPr lang="en-US" altLang="en-US" sz="2000" dirty="0">
              <a:solidFill>
                <a:srgbClr val="000000"/>
              </a:solidFill>
              <a:ea typeface="ＭＳ Ｐゴシック" panose="020B0600070205080204" pitchFamily="34" charset="-128"/>
              <a:cs typeface="Arial" panose="020B0604020202020204" pitchFamily="34" charset="0"/>
            </a:endParaRPr>
          </a:p>
          <a:p>
            <a:pPr eaLnBrk="1" hangingPunct="1">
              <a:spcBef>
                <a:spcPct val="0"/>
              </a:spcBef>
              <a:buFontTx/>
              <a:buAutoNum type="arabicPeriod"/>
            </a:pPr>
            <a:r>
              <a:rPr lang="en-US" altLang="en-US" sz="2000" b="1" dirty="0">
                <a:solidFill>
                  <a:srgbClr val="C00000"/>
                </a:solidFill>
                <a:ea typeface="ＭＳ Ｐゴシック" panose="020B0600070205080204" pitchFamily="34" charset="-128"/>
                <a:cs typeface="Arial" panose="020B0604020202020204" pitchFamily="34" charset="0"/>
              </a:rPr>
              <a:t>One-third to one-half </a:t>
            </a:r>
            <a:r>
              <a:rPr lang="en-US" altLang="en-US" sz="2000" dirty="0">
                <a:solidFill>
                  <a:srgbClr val="000000"/>
                </a:solidFill>
                <a:ea typeface="ＭＳ Ｐゴシック" panose="020B0600070205080204" pitchFamily="34" charset="-128"/>
                <a:cs typeface="Arial" panose="020B0604020202020204" pitchFamily="34" charset="0"/>
              </a:rPr>
              <a:t>of lightning flashes create two or more terminations on ground separated by up to several kilometers. When only one location per flash is recorded, the correction factor for measured values of N</a:t>
            </a:r>
            <a:r>
              <a:rPr lang="en-US" altLang="en-US" sz="2000" baseline="-25000" dirty="0">
                <a:solidFill>
                  <a:srgbClr val="000000"/>
                </a:solidFill>
                <a:ea typeface="ＭＳ Ｐゴシック" panose="020B0600070205080204" pitchFamily="34" charset="-128"/>
                <a:cs typeface="Arial" panose="020B0604020202020204" pitchFamily="34" charset="0"/>
              </a:rPr>
              <a:t>g</a:t>
            </a:r>
            <a:r>
              <a:rPr lang="en-US" altLang="en-US" sz="2000" dirty="0">
                <a:solidFill>
                  <a:srgbClr val="000000"/>
                </a:solidFill>
                <a:ea typeface="ＭＳ Ｐゴシック" panose="020B0600070205080204" pitchFamily="34" charset="-128"/>
                <a:cs typeface="Arial" panose="020B0604020202020204" pitchFamily="34" charset="0"/>
              </a:rPr>
              <a:t> to account for multiple channel terminations on ground is about </a:t>
            </a:r>
            <a:r>
              <a:rPr lang="en-US" altLang="en-US" sz="2000" b="1" dirty="0">
                <a:solidFill>
                  <a:srgbClr val="C00000"/>
                </a:solidFill>
                <a:ea typeface="ＭＳ Ｐゴシック" panose="020B0600070205080204" pitchFamily="34" charset="-128"/>
                <a:cs typeface="Arial" panose="020B0604020202020204" pitchFamily="34" charset="0"/>
              </a:rPr>
              <a:t>1.5-1.7</a:t>
            </a:r>
            <a:r>
              <a:rPr lang="en-US" altLang="en-US" sz="2000" dirty="0">
                <a:solidFill>
                  <a:srgbClr val="000000"/>
                </a:solidFill>
                <a:ea typeface="ＭＳ Ｐゴシック" panose="020B0600070205080204" pitchFamily="34" charset="-128"/>
                <a:cs typeface="Arial" panose="020B0604020202020204" pitchFamily="34" charset="0"/>
              </a:rPr>
              <a:t>.</a:t>
            </a:r>
          </a:p>
          <a:p>
            <a:pPr eaLnBrk="1" hangingPunct="1">
              <a:spcBef>
                <a:spcPct val="0"/>
              </a:spcBef>
              <a:buFontTx/>
              <a:buAutoNum type="arabicPeriod"/>
            </a:pPr>
            <a:endParaRPr lang="en-US" altLang="en-US" sz="2000" dirty="0">
              <a:solidFill>
                <a:srgbClr val="000000"/>
              </a:solidFill>
              <a:ea typeface="ＭＳ Ｐゴシック" panose="020B0600070205080204" pitchFamily="34" charset="-128"/>
              <a:cs typeface="Arial" panose="020B0604020202020204" pitchFamily="34" charset="0"/>
            </a:endParaRPr>
          </a:p>
          <a:p>
            <a:pPr eaLnBrk="1" hangingPunct="1">
              <a:spcBef>
                <a:spcPct val="0"/>
              </a:spcBef>
              <a:buFontTx/>
              <a:buAutoNum type="arabicPeriod"/>
            </a:pPr>
            <a:r>
              <a:rPr lang="en-US" altLang="en-US" sz="2000" dirty="0">
                <a:solidFill>
                  <a:srgbClr val="000000"/>
                </a:solidFill>
                <a:ea typeface="ＭＳ Ｐゴシック" panose="020B0600070205080204" pitchFamily="34" charset="-128"/>
                <a:cs typeface="Arial" panose="020B0604020202020204" pitchFamily="34" charset="0"/>
              </a:rPr>
              <a:t>Each stroke is composed of a </a:t>
            </a:r>
            <a:r>
              <a:rPr lang="en-US" altLang="en-US" sz="2000" b="1" dirty="0">
                <a:solidFill>
                  <a:srgbClr val="C00000"/>
                </a:solidFill>
                <a:ea typeface="ＭＳ Ｐゴシック" panose="020B0600070205080204" pitchFamily="34" charset="-128"/>
                <a:cs typeface="Arial" panose="020B0604020202020204" pitchFamily="34" charset="0"/>
              </a:rPr>
              <a:t>leader</a:t>
            </a:r>
            <a:r>
              <a:rPr lang="en-US" altLang="en-US" sz="2000" dirty="0">
                <a:solidFill>
                  <a:srgbClr val="000000"/>
                </a:solidFill>
                <a:ea typeface="ＭＳ Ｐゴシック" panose="020B0600070205080204" pitchFamily="34" charset="-128"/>
                <a:cs typeface="Arial" panose="020B0604020202020204" pitchFamily="34" charset="0"/>
              </a:rPr>
              <a:t>, charging the channel, and a </a:t>
            </a:r>
            <a:r>
              <a:rPr lang="en-US" altLang="en-US" sz="2000" b="1" dirty="0">
                <a:solidFill>
                  <a:srgbClr val="C00000"/>
                </a:solidFill>
                <a:ea typeface="ＭＳ Ｐゴシック" panose="020B0600070205080204" pitchFamily="34" charset="-128"/>
                <a:cs typeface="Arial" panose="020B0604020202020204" pitchFamily="34" charset="0"/>
              </a:rPr>
              <a:t>return stoke</a:t>
            </a:r>
            <a:r>
              <a:rPr lang="en-US" altLang="en-US" sz="2000" dirty="0">
                <a:solidFill>
                  <a:srgbClr val="000000"/>
                </a:solidFill>
                <a:ea typeface="ＭＳ Ｐゴシック" panose="020B0600070205080204" pitchFamily="34" charset="-128"/>
                <a:cs typeface="Arial" panose="020B0604020202020204" pitchFamily="34" charset="0"/>
              </a:rPr>
              <a:t>, neutralizing the leader charges. Return-stroke peak currents range from </a:t>
            </a:r>
            <a:r>
              <a:rPr lang="en-US" altLang="en-US" sz="2000" b="1" dirty="0">
                <a:solidFill>
                  <a:srgbClr val="C00000"/>
                </a:solidFill>
                <a:ea typeface="ＭＳ Ｐゴシック" panose="020B0600070205080204" pitchFamily="34" charset="-128"/>
                <a:cs typeface="Arial" panose="020B0604020202020204" pitchFamily="34" charset="0"/>
              </a:rPr>
              <a:t>a few kiloamperes to a few hundreds of kiloamperes</a:t>
            </a:r>
            <a:r>
              <a:rPr lang="en-US" altLang="en-US" sz="2000" dirty="0">
                <a:solidFill>
                  <a:srgbClr val="000000"/>
                </a:solidFill>
                <a:ea typeface="ＭＳ Ｐゴシック" panose="020B0600070205080204" pitchFamily="34" charset="-128"/>
                <a:cs typeface="Arial" panose="020B0604020202020204" pitchFamily="34" charset="0"/>
              </a:rPr>
              <a:t>.</a:t>
            </a:r>
          </a:p>
          <a:p>
            <a:pPr eaLnBrk="1" hangingPunct="1">
              <a:spcBef>
                <a:spcPct val="0"/>
              </a:spcBef>
              <a:buFontTx/>
              <a:buAutoNum type="arabicPeriod"/>
            </a:pPr>
            <a:endParaRPr lang="en-US" altLang="en-US" sz="2000" dirty="0">
              <a:solidFill>
                <a:srgbClr val="000000"/>
              </a:solidFill>
              <a:ea typeface="ＭＳ Ｐゴシック" panose="020B0600070205080204" pitchFamily="34" charset="-128"/>
              <a:cs typeface="Arial" panose="020B0604020202020204" pitchFamily="34" charset="0"/>
            </a:endParaRPr>
          </a:p>
          <a:p>
            <a:pPr eaLnBrk="1" hangingPunct="1">
              <a:spcBef>
                <a:spcPct val="0"/>
              </a:spcBef>
              <a:buFontTx/>
              <a:buAutoNum type="arabicPeriod"/>
            </a:pPr>
            <a:r>
              <a:rPr lang="en-US" altLang="en-US" sz="2000" dirty="0">
                <a:solidFill>
                  <a:srgbClr val="000000"/>
                </a:solidFill>
                <a:ea typeface="ＭＳ Ｐゴシック" panose="020B0600070205080204" pitchFamily="34" charset="-128"/>
                <a:cs typeface="Arial" panose="020B0604020202020204" pitchFamily="34" charset="0"/>
              </a:rPr>
              <a:t>There are three modes of charge transfer to ground: </a:t>
            </a:r>
            <a:r>
              <a:rPr lang="en-US" altLang="en-US" sz="2000" b="1" dirty="0">
                <a:solidFill>
                  <a:srgbClr val="C00000"/>
                </a:solidFill>
                <a:ea typeface="ＭＳ Ｐゴシック" panose="020B0600070205080204" pitchFamily="34" charset="-128"/>
                <a:cs typeface="Arial" panose="020B0604020202020204" pitchFamily="34" charset="0"/>
              </a:rPr>
              <a:t>leader/return stroke sequence, continuing current, and M component</a:t>
            </a:r>
            <a:r>
              <a:rPr lang="en-US" altLang="en-US" sz="2000" dirty="0">
                <a:solidFill>
                  <a:srgbClr val="000000"/>
                </a:solidFill>
                <a:ea typeface="ＭＳ Ｐゴシック" panose="020B0600070205080204" pitchFamily="34" charset="-128"/>
                <a:cs typeface="Arial" panose="020B0604020202020204" pitchFamily="34" charset="0"/>
              </a:rPr>
              <a:t>.</a:t>
            </a:r>
          </a:p>
          <a:p>
            <a:pPr eaLnBrk="1" hangingPunct="1">
              <a:spcBef>
                <a:spcPct val="0"/>
              </a:spcBef>
              <a:buFontTx/>
              <a:buAutoNum type="arabicPeriod"/>
            </a:pPr>
            <a:endParaRPr lang="en-US" altLang="en-US" sz="1800" b="1" dirty="0">
              <a:solidFill>
                <a:srgbClr val="000000"/>
              </a:solidFill>
              <a:ea typeface="ＭＳ Ｐゴシック" panose="020B0600070205080204" pitchFamily="34" charset="-128"/>
              <a:cs typeface="Arial" panose="020B0604020202020204" pitchFamily="34" charset="0"/>
            </a:endParaRPr>
          </a:p>
        </p:txBody>
      </p:sp>
      <p:sp>
        <p:nvSpPr>
          <p:cNvPr id="110602" name="Rectangle 22"/>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6CF1BAEA-76A0-4862-87E1-296C51C89D8A}"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22</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43"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44"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D0FE0B93-3008-421D-9FC1-CFCC9A9371B5}" type="slidenum">
              <a:rPr lang="en-US" altLang="en-US" sz="1200">
                <a:solidFill>
                  <a:srgbClr val="FF6600"/>
                </a:solidFill>
                <a:latin typeface="Times New Roman" panose="02020603050405020304" pitchFamily="18" charset="0"/>
              </a:rPr>
              <a:pPr algn="ctr" eaLnBrk="1" hangingPunct="1">
                <a:spcBef>
                  <a:spcPct val="0"/>
                </a:spcBef>
                <a:buFontTx/>
                <a:buNone/>
              </a:pPr>
              <a:t>23</a:t>
            </a:fld>
            <a:endParaRPr lang="en-US" altLang="en-US" sz="1200">
              <a:solidFill>
                <a:srgbClr val="FF6600"/>
              </a:solidFill>
              <a:latin typeface="Times New Roman" panose="02020603050405020304" pitchFamily="18" charset="0"/>
            </a:endParaRPr>
          </a:p>
        </p:txBody>
      </p:sp>
      <p:pic>
        <p:nvPicPr>
          <p:cNvPr id="112645"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7" name="Text Box 10"/>
          <p:cNvSpPr txBox="1">
            <a:spLocks noChangeArrowheads="1"/>
          </p:cNvSpPr>
          <p:nvPr/>
        </p:nvSpPr>
        <p:spPr bwMode="auto">
          <a:xfrm>
            <a:off x="1219200" y="1981200"/>
            <a:ext cx="70866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Upward Lightning Initiated by Ground-Based Objects</a:t>
            </a:r>
          </a:p>
        </p:txBody>
      </p:sp>
      <p:sp>
        <p:nvSpPr>
          <p:cNvPr id="112648"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12649"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192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8192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8" name="Text Box 8"/>
          <p:cNvSpPr txBox="1">
            <a:spLocks noChangeArrowheads="1"/>
          </p:cNvSpPr>
          <p:nvPr/>
        </p:nvSpPr>
        <p:spPr bwMode="auto">
          <a:xfrm>
            <a:off x="990600" y="3124200"/>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81929" name="Text Box 10"/>
          <p:cNvSpPr txBox="1">
            <a:spLocks noChangeArrowheads="1"/>
          </p:cNvSpPr>
          <p:nvPr/>
        </p:nvSpPr>
        <p:spPr bwMode="auto">
          <a:xfrm>
            <a:off x="647700" y="5495132"/>
            <a:ext cx="86106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Four types of lightning effectively lowering cloud charge to ground. Only the initial leader is shown for each type. In each lightning-type name given below the sketch, the </a:t>
            </a:r>
            <a:r>
              <a:rPr kumimoji="0" lang="en-US" altLang="en-US" sz="1600" b="1" i="0" u="none" strike="noStrike" kern="1200" cap="none" spc="0" normalizeH="0" baseline="0" noProof="0" dirty="0">
                <a:ln>
                  <a:noFill/>
                </a:ln>
                <a:solidFill>
                  <a:srgbClr val="9900CC"/>
                </a:solidFill>
                <a:effectLst/>
                <a:uLnTx/>
                <a:uFillTx/>
                <a:latin typeface="Arial" panose="020B0604020202020204" pitchFamily="34" charset="0"/>
                <a:ea typeface="ＭＳ Ｐゴシック" panose="020B0600070205080204" pitchFamily="34" charset="-128"/>
                <a:cs typeface="+mn-cs"/>
              </a:rPr>
              <a:t>direction of propagation of the leader</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and the </a:t>
            </a:r>
            <a:r>
              <a:rPr kumimoji="0" lang="en-US" altLang="en-US" sz="1600" b="1" i="0" u="sng"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polarity of the cloud charge effectively lowered to ground</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r>
              <a:rPr kumimoji="0" lang="en-US" altLang="en-US" sz="1600" b="1" i="0" u="sng"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(not polarity of the initial leader) </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are indicated.</a:t>
            </a:r>
          </a:p>
        </p:txBody>
      </p:sp>
      <p:pic>
        <p:nvPicPr>
          <p:cNvPr id="81930" name="Picture 11" descr="modifie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8513" y="280987"/>
            <a:ext cx="5715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Line 13"/>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32" name="Text Box 14"/>
          <p:cNvSpPr txBox="1">
            <a:spLocks noChangeArrowheads="1"/>
          </p:cNvSpPr>
          <p:nvPr/>
        </p:nvSpPr>
        <p:spPr bwMode="auto">
          <a:xfrm>
            <a:off x="971550" y="57150"/>
            <a:ext cx="47373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Types of Lightning Discharges: CGs</a:t>
            </a:r>
          </a:p>
        </p:txBody>
      </p:sp>
      <p:sp>
        <p:nvSpPr>
          <p:cNvPr id="81933"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635BAD83-1A35-40BC-8BDB-272A9E7621AF}"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2" name="TextBox 1"/>
          <p:cNvSpPr txBox="1"/>
          <p:nvPr/>
        </p:nvSpPr>
        <p:spPr>
          <a:xfrm>
            <a:off x="4926012" y="524893"/>
            <a:ext cx="2617788" cy="4677340"/>
          </a:xfrm>
          <a:prstGeom prst="rect">
            <a:avLst/>
          </a:prstGeom>
          <a:noFill/>
          <a:ln w="28575">
            <a:solidFill>
              <a:srgbClr val="C00000"/>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19775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691"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692"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600" b="1">
              <a:solidFill>
                <a:srgbClr val="000000"/>
              </a:solidFill>
              <a:latin typeface="Arial" panose="020B0604020202020204" pitchFamily="34" charset="0"/>
            </a:endParaRPr>
          </a:p>
        </p:txBody>
      </p:sp>
      <p:sp>
        <p:nvSpPr>
          <p:cNvPr id="114693"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600" b="1">
              <a:solidFill>
                <a:srgbClr val="000000"/>
              </a:solidFill>
              <a:latin typeface="Arial" panose="020B0604020202020204" pitchFamily="34" charset="0"/>
            </a:endParaRPr>
          </a:p>
        </p:txBody>
      </p:sp>
      <p:pic>
        <p:nvPicPr>
          <p:cNvPr id="114694"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5" name="Rectangle 7"/>
          <p:cNvSpPr>
            <a:spLocks noChangeArrowheads="1"/>
          </p:cNvSpPr>
          <p:nvPr/>
        </p:nvSpPr>
        <p:spPr bwMode="auto">
          <a:xfrm>
            <a:off x="6858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123B2898-7D6F-49DA-B846-618E8B910C90}" type="slidenum">
              <a:rPr lang="en-US" altLang="en-US" sz="1200">
                <a:solidFill>
                  <a:srgbClr val="FF6600"/>
                </a:solidFill>
                <a:latin typeface="Times New Roman" panose="02020603050405020304" pitchFamily="18" charset="0"/>
              </a:rPr>
              <a:pPr algn="ctr" eaLnBrk="1" hangingPunct="1">
                <a:spcBef>
                  <a:spcPct val="0"/>
                </a:spcBef>
                <a:buFontTx/>
                <a:buNone/>
              </a:pPr>
              <a:t>25</a:t>
            </a:fld>
            <a:endParaRPr lang="en-US" altLang="en-US" sz="1200">
              <a:solidFill>
                <a:srgbClr val="FF6600"/>
              </a:solidFill>
              <a:latin typeface="Times New Roman" panose="02020603050405020304" pitchFamily="18" charset="0"/>
            </a:endParaRPr>
          </a:p>
        </p:txBody>
      </p:sp>
      <p:pic>
        <p:nvPicPr>
          <p:cNvPr id="114696" name="Picture 8"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7" name="Line 9"/>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698" name="Text Box 10"/>
          <p:cNvSpPr txBox="1">
            <a:spLocks noChangeArrowheads="1"/>
          </p:cNvSpPr>
          <p:nvPr/>
        </p:nvSpPr>
        <p:spPr bwMode="auto">
          <a:xfrm>
            <a:off x="533400" y="4742537"/>
            <a:ext cx="86106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Diagram showing the luminosity of an upward negative flash and the corresponding current at the channel base: (</a:t>
            </a:r>
            <a:r>
              <a:rPr lang="en-US" altLang="en-US" sz="1800" dirty="0">
                <a:solidFill>
                  <a:srgbClr val="0000FF"/>
                </a:solidFill>
                <a:latin typeface="Arial" panose="020B0604020202020204" pitchFamily="34" charset="0"/>
              </a:rPr>
              <a:t>a</a:t>
            </a:r>
            <a:r>
              <a:rPr lang="en-US" altLang="en-US" sz="1800" dirty="0">
                <a:solidFill>
                  <a:srgbClr val="000000"/>
                </a:solidFill>
                <a:latin typeface="Arial" panose="020B0604020202020204" pitchFamily="34" charset="0"/>
              </a:rPr>
              <a:t>) Still-camera image, (</a:t>
            </a:r>
            <a:r>
              <a:rPr lang="en-US" altLang="en-US" sz="1800" dirty="0">
                <a:solidFill>
                  <a:srgbClr val="0000FF"/>
                </a:solidFill>
                <a:latin typeface="Arial" panose="020B0604020202020204" pitchFamily="34" charset="0"/>
              </a:rPr>
              <a:t>b</a:t>
            </a:r>
            <a:r>
              <a:rPr lang="en-US" altLang="en-US" sz="1800" dirty="0">
                <a:solidFill>
                  <a:srgbClr val="000000"/>
                </a:solidFill>
                <a:latin typeface="Arial" panose="020B0604020202020204" pitchFamily="34" charset="0"/>
              </a:rPr>
              <a:t>) streak-camera image, and (</a:t>
            </a:r>
            <a:r>
              <a:rPr lang="en-US" altLang="en-US" sz="1800" dirty="0">
                <a:solidFill>
                  <a:srgbClr val="0000FF"/>
                </a:solidFill>
                <a:latin typeface="Arial" panose="020B0604020202020204" pitchFamily="34" charset="0"/>
              </a:rPr>
              <a:t>c</a:t>
            </a:r>
            <a:r>
              <a:rPr lang="en-US" altLang="en-US" sz="1800" dirty="0">
                <a:solidFill>
                  <a:srgbClr val="000000"/>
                </a:solidFill>
                <a:latin typeface="Arial" panose="020B0604020202020204" pitchFamily="34" charset="0"/>
              </a:rPr>
              <a:t>) channel-base current. </a:t>
            </a:r>
          </a:p>
          <a:p>
            <a:pPr eaLnBrk="1" hangingPunct="1">
              <a:spcBef>
                <a:spcPct val="0"/>
              </a:spcBef>
              <a:buFontTx/>
              <a:buNone/>
            </a:pPr>
            <a:endParaRPr lang="en-US" altLang="en-US" sz="1800" dirty="0">
              <a:solidFill>
                <a:srgbClr val="000000"/>
              </a:solidFill>
              <a:latin typeface="Arial" panose="020B0604020202020204" pitchFamily="34" charset="0"/>
            </a:endParaRPr>
          </a:p>
          <a:p>
            <a:pPr eaLnBrk="1" hangingPunct="1">
              <a:spcBef>
                <a:spcPct val="0"/>
              </a:spcBef>
              <a:buFontTx/>
              <a:buNone/>
            </a:pPr>
            <a:r>
              <a:rPr lang="en-US" altLang="en-US" sz="1800" dirty="0">
                <a:solidFill>
                  <a:srgbClr val="C00000"/>
                </a:solidFill>
                <a:latin typeface="Arial" panose="020B0604020202020204" pitchFamily="34" charset="0"/>
              </a:rPr>
              <a:t>UPL = Upward Positive Leader; ICC = Initial Continuous Current; UPL + ICC = Initial Stage (IS) Current; DL = Dart Leader; RS = Return Stroke</a:t>
            </a:r>
          </a:p>
        </p:txBody>
      </p:sp>
      <p:sp>
        <p:nvSpPr>
          <p:cNvPr id="114699" name="Text Box 11"/>
          <p:cNvSpPr txBox="1">
            <a:spLocks noChangeArrowheads="1"/>
          </p:cNvSpPr>
          <p:nvPr/>
        </p:nvSpPr>
        <p:spPr bwMode="auto">
          <a:xfrm>
            <a:off x="914400" y="84138"/>
            <a:ext cx="678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2101DF"/>
                </a:solidFill>
                <a:latin typeface="Arial" panose="020B0604020202020204" pitchFamily="34" charset="0"/>
                <a:cs typeface="Times New Roman" panose="02020603050405020304" pitchFamily="18" charset="0"/>
              </a:rPr>
              <a:t> Lightning Initiated by Ground-Based Objects</a:t>
            </a:r>
          </a:p>
        </p:txBody>
      </p:sp>
      <p:pic>
        <p:nvPicPr>
          <p:cNvPr id="114700" name="Picture 12" descr="modified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57200"/>
            <a:ext cx="80772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701" name="Text Box 13"/>
          <p:cNvSpPr txBox="1">
            <a:spLocks noChangeArrowheads="1"/>
          </p:cNvSpPr>
          <p:nvPr/>
        </p:nvSpPr>
        <p:spPr bwMode="auto">
          <a:xfrm>
            <a:off x="914400" y="3733800"/>
            <a:ext cx="16081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800080"/>
                </a:solidFill>
                <a:latin typeface="Arial" panose="020B0604020202020204" pitchFamily="34" charset="0"/>
                <a:cs typeface="Times New Roman" panose="02020603050405020304" pitchFamily="18" charset="0"/>
              </a:rPr>
              <a:t>25 to 50 %</a:t>
            </a:r>
          </a:p>
          <a:p>
            <a:pPr eaLnBrk="1" hangingPunct="1">
              <a:spcBef>
                <a:spcPct val="0"/>
              </a:spcBef>
              <a:buFontTx/>
              <a:buNone/>
            </a:pPr>
            <a:r>
              <a:rPr lang="en-US" altLang="en-US" sz="1600" b="1">
                <a:solidFill>
                  <a:srgbClr val="800080"/>
                </a:solidFill>
                <a:latin typeface="Arial" panose="020B0604020202020204" pitchFamily="34" charset="0"/>
                <a:cs typeface="Times New Roman" panose="02020603050405020304" pitchFamily="18" charset="0"/>
              </a:rPr>
              <a:t>contain return </a:t>
            </a:r>
          </a:p>
          <a:p>
            <a:pPr eaLnBrk="1" hangingPunct="1">
              <a:spcBef>
                <a:spcPct val="0"/>
              </a:spcBef>
              <a:buFontTx/>
              <a:buNone/>
            </a:pPr>
            <a:r>
              <a:rPr lang="en-US" altLang="en-US" sz="1600" b="1">
                <a:solidFill>
                  <a:srgbClr val="800080"/>
                </a:solidFill>
                <a:latin typeface="Arial" panose="020B0604020202020204" pitchFamily="34" charset="0"/>
                <a:cs typeface="Times New Roman" panose="02020603050405020304" pitchFamily="18" charset="0"/>
              </a:rPr>
              <a:t>strokes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Box 5"/>
          <p:cNvSpPr txBox="1">
            <a:spLocks noChangeArrowheads="1"/>
          </p:cNvSpPr>
          <p:nvPr/>
        </p:nvSpPr>
        <p:spPr bwMode="auto">
          <a:xfrm>
            <a:off x="533400" y="5830888"/>
            <a:ext cx="8229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Streak photograph of stroke 3 in a flash that occurred in Gainesville, Florida on 10 August 1982. the image on the left is due to the dart leader, and the brighter image on the right is due to the return stroke. Adapted from Jordan et al. (1997).</a:t>
            </a:r>
          </a:p>
        </p:txBody>
      </p:sp>
      <p:pic>
        <p:nvPicPr>
          <p:cNvPr id="192515" name="Picture 2"/>
          <p:cNvPicPr>
            <a:picLocks noChangeAspect="1"/>
          </p:cNvPicPr>
          <p:nvPr/>
        </p:nvPicPr>
        <p:blipFill>
          <a:blip r:embed="rId3">
            <a:extLst>
              <a:ext uri="{28A0092B-C50C-407E-A947-70E740481C1C}">
                <a14:useLocalDpi xmlns:a14="http://schemas.microsoft.com/office/drawing/2010/main" val="0"/>
              </a:ext>
            </a:extLst>
          </a:blip>
          <a:srcRect l="9093" t="9697" r="9596" b="24579"/>
          <a:stretch>
            <a:fillRect/>
          </a:stretch>
        </p:blipFill>
        <p:spPr bwMode="auto">
          <a:xfrm>
            <a:off x="771286" y="658813"/>
            <a:ext cx="511968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345897" y="74038"/>
            <a:ext cx="845103" cy="584775"/>
          </a:xfrm>
          <a:prstGeom prst="rect">
            <a:avLst/>
          </a:prstGeom>
          <a:solidFill>
            <a:srgbClr val="FFFF00"/>
          </a:solid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Return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stroke</a:t>
            </a:r>
          </a:p>
        </p:txBody>
      </p:sp>
      <p:sp>
        <p:nvSpPr>
          <p:cNvPr id="3" name="TextBox 2"/>
          <p:cNvSpPr txBox="1"/>
          <p:nvPr/>
        </p:nvSpPr>
        <p:spPr>
          <a:xfrm>
            <a:off x="1752600" y="74038"/>
            <a:ext cx="788999" cy="584775"/>
          </a:xfrm>
          <a:prstGeom prst="rect">
            <a:avLst/>
          </a:prstGeom>
          <a:solidFill>
            <a:schemeClr val="tx2">
              <a:lumMod val="20000"/>
              <a:lumOff val="80000"/>
            </a:schemeClr>
          </a:solidFill>
          <a:ln>
            <a:solidFill>
              <a:schemeClr val="tx2">
                <a:lumMod val="20000"/>
                <a:lumOff val="80000"/>
              </a:schemeClr>
            </a:solidFill>
          </a:ln>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Dart</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leader</a:t>
            </a:r>
          </a:p>
        </p:txBody>
      </p:sp>
      <p:sp>
        <p:nvSpPr>
          <p:cNvPr id="4" name="TextBox 3"/>
          <p:cNvSpPr txBox="1"/>
          <p:nvPr/>
        </p:nvSpPr>
        <p:spPr>
          <a:xfrm>
            <a:off x="4412843" y="5461556"/>
            <a:ext cx="2956259" cy="369332"/>
          </a:xfrm>
          <a:prstGeom prst="rect">
            <a:avLst/>
          </a:prstGeom>
          <a:solidFill>
            <a:schemeClr val="accent3">
              <a:lumMod val="40000"/>
              <a:lumOff val="60000"/>
            </a:schemeClr>
          </a:solid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3300"/>
                </a:solidFill>
                <a:effectLst/>
                <a:uLnTx/>
                <a:uFillTx/>
                <a:latin typeface="Arial" panose="020B0604020202020204" pitchFamily="34" charset="0"/>
                <a:ea typeface="ＭＳ Ｐゴシック" panose="020B0600070205080204" pitchFamily="34" charset="-128"/>
                <a:cs typeface="+mn-cs"/>
              </a:rPr>
              <a:t>← </a:t>
            </a:r>
            <a:r>
              <a:rPr kumimoji="0" lang="en-US" sz="1600" b="1" i="0" u="sng" strike="noStrike" kern="1200" cap="none" spc="0" normalizeH="0" baseline="0" noProof="0" dirty="0">
                <a:ln>
                  <a:noFill/>
                </a:ln>
                <a:solidFill>
                  <a:srgbClr val="003300"/>
                </a:solidFill>
                <a:effectLst/>
                <a:uLnTx/>
                <a:uFillTx/>
                <a:latin typeface="Arial" panose="020B0604020202020204" pitchFamily="34" charset="0"/>
                <a:ea typeface="ＭＳ Ｐゴシック" panose="020B0600070205080204" pitchFamily="34" charset="-128"/>
                <a:cs typeface="+mn-cs"/>
              </a:rPr>
              <a:t>Ground termination point</a:t>
            </a:r>
          </a:p>
        </p:txBody>
      </p:sp>
      <p:sp>
        <p:nvSpPr>
          <p:cNvPr id="5" name="TextBox 4">
            <a:extLst>
              <a:ext uri="{FF2B5EF4-FFF2-40B4-BE49-F238E27FC236}">
                <a16:creationId xmlns:a16="http://schemas.microsoft.com/office/drawing/2014/main" id="{74EABC99-466F-417B-8212-28BEAB0928EC}"/>
              </a:ext>
            </a:extLst>
          </p:cNvPr>
          <p:cNvSpPr txBox="1"/>
          <p:nvPr/>
        </p:nvSpPr>
        <p:spPr>
          <a:xfrm>
            <a:off x="2667000" y="3244850"/>
            <a:ext cx="304800" cy="584775"/>
          </a:xfrm>
          <a:prstGeom prst="rect">
            <a:avLst/>
          </a:prstGeom>
          <a:noFill/>
        </p:spPr>
        <p:txBody>
          <a:bodyPr wrap="square" rtlCol="0">
            <a:spAutoFit/>
          </a:bodyPr>
          <a:lstStyle/>
          <a:p>
            <a:r>
              <a:rPr lang="en-US" sz="3200" b="1" dirty="0">
                <a:solidFill>
                  <a:srgbClr val="0000FF"/>
                </a:solidFill>
              </a:rPr>
              <a:t>1</a:t>
            </a:r>
          </a:p>
        </p:txBody>
      </p:sp>
      <p:sp>
        <p:nvSpPr>
          <p:cNvPr id="6" name="TextBox 5">
            <a:extLst>
              <a:ext uri="{FF2B5EF4-FFF2-40B4-BE49-F238E27FC236}">
                <a16:creationId xmlns:a16="http://schemas.microsoft.com/office/drawing/2014/main" id="{D7058F05-F447-41C1-8D90-D19A1EB79339}"/>
              </a:ext>
            </a:extLst>
          </p:cNvPr>
          <p:cNvSpPr txBox="1"/>
          <p:nvPr/>
        </p:nvSpPr>
        <p:spPr>
          <a:xfrm>
            <a:off x="3345897" y="3244850"/>
            <a:ext cx="304800" cy="584775"/>
          </a:xfrm>
          <a:prstGeom prst="rect">
            <a:avLst/>
          </a:prstGeom>
          <a:noFill/>
        </p:spPr>
        <p:txBody>
          <a:bodyPr wrap="square" rtlCol="0">
            <a:spAutoFit/>
          </a:bodyPr>
          <a:lstStyle/>
          <a:p>
            <a:r>
              <a:rPr lang="en-US" sz="3200" b="1" dirty="0">
                <a:solidFill>
                  <a:srgbClr val="0000FF"/>
                </a:solidFill>
              </a:rPr>
              <a:t>2</a:t>
            </a:r>
          </a:p>
        </p:txBody>
      </p:sp>
      <p:sp>
        <p:nvSpPr>
          <p:cNvPr id="7" name="TextBox 6">
            <a:extLst>
              <a:ext uri="{FF2B5EF4-FFF2-40B4-BE49-F238E27FC236}">
                <a16:creationId xmlns:a16="http://schemas.microsoft.com/office/drawing/2014/main" id="{C3D27EBC-CBF7-4FCC-84FE-2608838F1113}"/>
              </a:ext>
            </a:extLst>
          </p:cNvPr>
          <p:cNvSpPr txBox="1"/>
          <p:nvPr/>
        </p:nvSpPr>
        <p:spPr>
          <a:xfrm>
            <a:off x="4309943" y="3244850"/>
            <a:ext cx="524114" cy="584775"/>
          </a:xfrm>
          <a:prstGeom prst="rect">
            <a:avLst/>
          </a:prstGeom>
          <a:noFill/>
        </p:spPr>
        <p:txBody>
          <a:bodyPr wrap="square" rtlCol="0">
            <a:spAutoFit/>
          </a:bodyPr>
          <a:lstStyle/>
          <a:p>
            <a:r>
              <a:rPr lang="en-US" sz="3200" b="1" dirty="0">
                <a:solidFill>
                  <a:srgbClr val="0000FF"/>
                </a:solidFill>
              </a:rPr>
              <a:t>3</a:t>
            </a:r>
          </a:p>
        </p:txBody>
      </p:sp>
      <p:sp>
        <p:nvSpPr>
          <p:cNvPr id="8" name="TextBox 7">
            <a:extLst>
              <a:ext uri="{FF2B5EF4-FFF2-40B4-BE49-F238E27FC236}">
                <a16:creationId xmlns:a16="http://schemas.microsoft.com/office/drawing/2014/main" id="{73AD6BA0-1817-4DCB-B431-74BC70B0A1A8}"/>
              </a:ext>
            </a:extLst>
          </p:cNvPr>
          <p:cNvSpPr txBox="1"/>
          <p:nvPr/>
        </p:nvSpPr>
        <p:spPr>
          <a:xfrm>
            <a:off x="6019800" y="1179066"/>
            <a:ext cx="2895600" cy="4031873"/>
          </a:xfrm>
          <a:prstGeom prst="rect">
            <a:avLst/>
          </a:prstGeom>
          <a:noFill/>
        </p:spPr>
        <p:txBody>
          <a:bodyPr wrap="square" rtlCol="0">
            <a:spAutoFit/>
          </a:bodyPr>
          <a:lstStyle/>
          <a:p>
            <a:r>
              <a:rPr lang="en-US" sz="3200" b="1" dirty="0">
                <a:solidFill>
                  <a:srgbClr val="0000FF"/>
                </a:solidFill>
              </a:rPr>
              <a:t>1</a:t>
            </a:r>
            <a:r>
              <a:rPr lang="en-US" sz="3200" dirty="0"/>
              <a:t> – 3,000 K</a:t>
            </a:r>
          </a:p>
          <a:p>
            <a:r>
              <a:rPr lang="en-US" sz="3200" b="1" dirty="0"/>
              <a:t>R = 18 k</a:t>
            </a:r>
            <a:r>
              <a:rPr lang="el-GR" sz="3200" b="1" dirty="0"/>
              <a:t>Ω</a:t>
            </a:r>
            <a:r>
              <a:rPr lang="en-US" sz="3200" b="1" dirty="0"/>
              <a:t>/m</a:t>
            </a:r>
          </a:p>
          <a:p>
            <a:endParaRPr lang="en-US" sz="3200" dirty="0"/>
          </a:p>
          <a:p>
            <a:r>
              <a:rPr lang="en-US" sz="3200" b="1" dirty="0">
                <a:solidFill>
                  <a:srgbClr val="0000FF"/>
                </a:solidFill>
              </a:rPr>
              <a:t>2</a:t>
            </a:r>
            <a:r>
              <a:rPr lang="en-US" sz="3200" dirty="0"/>
              <a:t> – 20,000 K</a:t>
            </a:r>
          </a:p>
          <a:p>
            <a:r>
              <a:rPr lang="en-US" sz="3200" b="1" dirty="0"/>
              <a:t>R = 3.5 </a:t>
            </a:r>
            <a:r>
              <a:rPr kumimoji="0" lang="el-GR" sz="3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Ω</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/m</a:t>
            </a:r>
          </a:p>
          <a:p>
            <a:endParaRPr lang="en-US" sz="3200" dirty="0">
              <a:solidFill>
                <a:prstClr val="black"/>
              </a:solidFill>
            </a:endParaRPr>
          </a:p>
          <a:p>
            <a:r>
              <a:rPr lang="en-US" sz="3200" b="1" dirty="0">
                <a:solidFill>
                  <a:srgbClr val="0000FF"/>
                </a:solidFill>
              </a:rPr>
              <a:t>3</a:t>
            </a:r>
            <a:r>
              <a:rPr lang="en-US" sz="3200" dirty="0">
                <a:solidFill>
                  <a:prstClr val="black"/>
                </a:solidFill>
              </a:rPr>
              <a:t> - &gt;30,000 K</a:t>
            </a:r>
          </a:p>
          <a:p>
            <a:r>
              <a:rPr lang="en-US" sz="3200" b="1" dirty="0">
                <a:solidFill>
                  <a:prstClr val="black"/>
                </a:solidFill>
              </a:rPr>
              <a:t>R = 0.035 </a:t>
            </a:r>
            <a:r>
              <a:rPr kumimoji="0" lang="el-GR" sz="3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Ω</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/m</a:t>
            </a:r>
            <a:endParaRPr lang="en-US" sz="3200" b="1" dirty="0"/>
          </a:p>
        </p:txBody>
      </p:sp>
      <p:sp>
        <p:nvSpPr>
          <p:cNvPr id="9" name="TextBox 8">
            <a:extLst>
              <a:ext uri="{FF2B5EF4-FFF2-40B4-BE49-F238E27FC236}">
                <a16:creationId xmlns:a16="http://schemas.microsoft.com/office/drawing/2014/main" id="{27D6D77E-9323-422C-B2B8-8AA294408C41}"/>
              </a:ext>
            </a:extLst>
          </p:cNvPr>
          <p:cNvSpPr txBox="1"/>
          <p:nvPr/>
        </p:nvSpPr>
        <p:spPr>
          <a:xfrm>
            <a:off x="6872287" y="156171"/>
            <a:ext cx="2209800" cy="646331"/>
          </a:xfrm>
          <a:prstGeom prst="rect">
            <a:avLst/>
          </a:prstGeom>
          <a:noFill/>
        </p:spPr>
        <p:txBody>
          <a:bodyPr wrap="square" rtlCol="0">
            <a:spAutoFit/>
          </a:bodyPr>
          <a:lstStyle/>
          <a:p>
            <a:r>
              <a:rPr lang="en-US" b="1" u="sng" dirty="0">
                <a:solidFill>
                  <a:srgbClr val="0000FF"/>
                </a:solidFill>
              </a:rPr>
              <a:t>Nonlinearity of lightning channel</a:t>
            </a:r>
          </a:p>
        </p:txBody>
      </p:sp>
      <p:cxnSp>
        <p:nvCxnSpPr>
          <p:cNvPr id="11" name="Straight Arrow Connector 10">
            <a:extLst>
              <a:ext uri="{FF2B5EF4-FFF2-40B4-BE49-F238E27FC236}">
                <a16:creationId xmlns:a16="http://schemas.microsoft.com/office/drawing/2014/main" id="{9ACF6FC7-D6C3-4742-9D09-AFDE49039C0B}"/>
              </a:ext>
            </a:extLst>
          </p:cNvPr>
          <p:cNvCxnSpPr>
            <a:cxnSpLocks/>
          </p:cNvCxnSpPr>
          <p:nvPr/>
        </p:nvCxnSpPr>
        <p:spPr>
          <a:xfrm>
            <a:off x="3498297" y="4414400"/>
            <a:ext cx="469911" cy="980819"/>
          </a:xfrm>
          <a:prstGeom prst="straightConnector1">
            <a:avLst/>
          </a:prstGeom>
          <a:ln w="57150">
            <a:solidFill>
              <a:schemeClr val="tx2">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64B00446-F5F5-4FD9-BDCA-0D22A660A14A}"/>
              </a:ext>
            </a:extLst>
          </p:cNvPr>
          <p:cNvCxnSpPr>
            <a:cxnSpLocks/>
          </p:cNvCxnSpPr>
          <p:nvPr/>
        </p:nvCxnSpPr>
        <p:spPr>
          <a:xfrm flipH="1" flipV="1">
            <a:off x="4421932" y="4320035"/>
            <a:ext cx="76198" cy="1020442"/>
          </a:xfrm>
          <a:prstGeom prst="straightConnector1">
            <a:avLst/>
          </a:prstGeom>
          <a:ln w="57150">
            <a:solidFill>
              <a:srgbClr val="FFFF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1"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16742" name="Picture 7"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3" name="Line 8"/>
          <p:cNvSpPr>
            <a:spLocks noChangeShapeType="1"/>
          </p:cNvSpPr>
          <p:nvPr/>
        </p:nvSpPr>
        <p:spPr bwMode="auto">
          <a:xfrm>
            <a:off x="990600" y="5334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4" name="Rectangle 15"/>
          <p:cNvSpPr>
            <a:spLocks noChangeArrowheads="1"/>
          </p:cNvSpPr>
          <p:nvPr/>
        </p:nvSpPr>
        <p:spPr bwMode="auto">
          <a:xfrm>
            <a:off x="609600" y="-1016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a:solidFill>
                  <a:srgbClr val="1F497D"/>
                </a:solidFill>
                <a:latin typeface="Arial" panose="020B0604020202020204" pitchFamily="34" charset="0"/>
              </a:rPr>
              <a:t>03.8.2001 06:58:24</a:t>
            </a:r>
          </a:p>
        </p:txBody>
      </p:sp>
      <p:pic>
        <p:nvPicPr>
          <p:cNvPr id="116745" name="Picture 16" descr="20010803_0658248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276600"/>
            <a:ext cx="1181100" cy="25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6"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1095375"/>
            <a:ext cx="4084638" cy="1800225"/>
          </a:xfrm>
          <a:prstGeom prst="rect">
            <a:avLst/>
          </a:prstGeom>
          <a:noFill/>
          <a:ln w="63500" cap="sq">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16747" name="Text Box 18"/>
          <p:cNvSpPr txBox="1">
            <a:spLocks noChangeArrowheads="1"/>
          </p:cNvSpPr>
          <p:nvPr/>
        </p:nvSpPr>
        <p:spPr bwMode="auto">
          <a:xfrm>
            <a:off x="2705100" y="3398838"/>
            <a:ext cx="2630488"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50000"/>
              </a:spcBef>
              <a:buFontTx/>
              <a:buNone/>
            </a:pPr>
            <a:r>
              <a:rPr lang="de-DE" altLang="en-US" sz="2000" b="1" dirty="0">
                <a:solidFill>
                  <a:srgbClr val="C0504D"/>
                </a:solidFill>
                <a:latin typeface="Arial" panose="020B0604020202020204" pitchFamily="34" charset="0"/>
              </a:rPr>
              <a:t>I</a:t>
            </a:r>
            <a:r>
              <a:rPr lang="de-DE" altLang="en-US" sz="2000" b="1" baseline="-25000" dirty="0">
                <a:solidFill>
                  <a:srgbClr val="C0504D"/>
                </a:solidFill>
                <a:latin typeface="Arial" panose="020B0604020202020204" pitchFamily="34" charset="0"/>
              </a:rPr>
              <a:t>max</a:t>
            </a:r>
            <a:r>
              <a:rPr lang="de-DE" altLang="en-US" sz="2000" b="1" dirty="0">
                <a:solidFill>
                  <a:srgbClr val="C0504D"/>
                </a:solidFill>
                <a:latin typeface="Arial" panose="020B0604020202020204" pitchFamily="34" charset="0"/>
              </a:rPr>
              <a:t>   =  20 kA</a:t>
            </a:r>
          </a:p>
          <a:p>
            <a:pPr eaLnBrk="1" hangingPunct="1">
              <a:spcBef>
                <a:spcPct val="50000"/>
              </a:spcBef>
              <a:buFontTx/>
              <a:buNone/>
            </a:pPr>
            <a:r>
              <a:rPr lang="de-DE" altLang="en-US" sz="2000" b="1" dirty="0">
                <a:solidFill>
                  <a:srgbClr val="C0504D"/>
                </a:solidFill>
                <a:latin typeface="Arial" panose="020B0604020202020204" pitchFamily="34" charset="0"/>
              </a:rPr>
              <a:t>Q </a:t>
            </a:r>
            <a:r>
              <a:rPr lang="de-DE" altLang="en-US" sz="2000" b="1" baseline="-25000" dirty="0">
                <a:solidFill>
                  <a:srgbClr val="C0504D"/>
                </a:solidFill>
                <a:latin typeface="Arial" panose="020B0604020202020204" pitchFamily="34" charset="0"/>
              </a:rPr>
              <a:t>tot</a:t>
            </a:r>
            <a:r>
              <a:rPr lang="de-DE" altLang="en-US" sz="2000" b="1" dirty="0">
                <a:solidFill>
                  <a:srgbClr val="C0504D"/>
                </a:solidFill>
                <a:latin typeface="Arial" panose="020B0604020202020204" pitchFamily="34" charset="0"/>
              </a:rPr>
              <a:t> =  129 C</a:t>
            </a:r>
          </a:p>
          <a:p>
            <a:pPr eaLnBrk="1" hangingPunct="1">
              <a:spcBef>
                <a:spcPct val="50000"/>
              </a:spcBef>
              <a:buFontTx/>
              <a:buNone/>
            </a:pPr>
            <a:r>
              <a:rPr lang="de-DE" altLang="en-US" sz="2000" b="1" dirty="0">
                <a:solidFill>
                  <a:srgbClr val="C0504D"/>
                </a:solidFill>
                <a:latin typeface="Arial" panose="020B0604020202020204" pitchFamily="34" charset="0"/>
              </a:rPr>
              <a:t>14 pulses </a:t>
            </a:r>
            <a:r>
              <a:rPr lang="de-DE" altLang="en-US" sz="2000" dirty="0">
                <a:solidFill>
                  <a:srgbClr val="C0504D"/>
                </a:solidFill>
                <a:latin typeface="Arial" panose="020B0604020202020204" pitchFamily="34" charset="0"/>
              </a:rPr>
              <a:t>(some of them superimposed on slowly-varying current)</a:t>
            </a:r>
          </a:p>
        </p:txBody>
      </p:sp>
      <p:sp>
        <p:nvSpPr>
          <p:cNvPr id="116748" name="Text Box 20"/>
          <p:cNvSpPr txBox="1">
            <a:spLocks noChangeArrowheads="1"/>
          </p:cNvSpPr>
          <p:nvPr/>
        </p:nvSpPr>
        <p:spPr bwMode="auto">
          <a:xfrm>
            <a:off x="2133600" y="5943600"/>
            <a:ext cx="295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Times New Roman" panose="02020603050405020304" pitchFamily="18" charset="0"/>
              </a:rPr>
              <a:t>Courtesy of Dr. G. Diendorfer</a:t>
            </a:r>
          </a:p>
        </p:txBody>
      </p:sp>
      <p:sp>
        <p:nvSpPr>
          <p:cNvPr id="116749" name="Line 21"/>
          <p:cNvSpPr>
            <a:spLocks noChangeShapeType="1"/>
          </p:cNvSpPr>
          <p:nvPr/>
        </p:nvSpPr>
        <p:spPr bwMode="auto">
          <a:xfrm>
            <a:off x="4267200" y="3124200"/>
            <a:ext cx="685800" cy="0"/>
          </a:xfrm>
          <a:prstGeom prst="line">
            <a:avLst/>
          </a:prstGeom>
          <a:noFill/>
          <a:ln w="9525">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6750" name="Line 22"/>
          <p:cNvSpPr>
            <a:spLocks noChangeShapeType="1"/>
          </p:cNvSpPr>
          <p:nvPr/>
        </p:nvSpPr>
        <p:spPr bwMode="auto">
          <a:xfrm flipV="1">
            <a:off x="4267200" y="2971800"/>
            <a:ext cx="0" cy="22860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51" name="Line 23"/>
          <p:cNvSpPr>
            <a:spLocks noChangeShapeType="1"/>
          </p:cNvSpPr>
          <p:nvPr/>
        </p:nvSpPr>
        <p:spPr bwMode="auto">
          <a:xfrm flipV="1">
            <a:off x="4953000" y="2982913"/>
            <a:ext cx="0" cy="22860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52" name="Text Box 24"/>
          <p:cNvSpPr txBox="1">
            <a:spLocks noChangeArrowheads="1"/>
          </p:cNvSpPr>
          <p:nvPr/>
        </p:nvSpPr>
        <p:spPr bwMode="auto">
          <a:xfrm>
            <a:off x="4330700" y="2908300"/>
            <a:ext cx="6286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a:solidFill>
                  <a:srgbClr val="FF0000"/>
                </a:solidFill>
                <a:latin typeface="Times New Roman" panose="02020603050405020304" pitchFamily="18" charset="0"/>
              </a:rPr>
              <a:t>100 ms</a:t>
            </a:r>
          </a:p>
        </p:txBody>
      </p:sp>
      <p:pic>
        <p:nvPicPr>
          <p:cNvPr id="526353" name="20010803_0658.wmv" descr="/Users/Paltsi/Desktop/Lightning Japan/20010803_0658.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9">
            <a:extLst>
              <a:ext uri="{28A0092B-C50C-407E-A947-70E740481C1C}">
                <a14:useLocalDpi xmlns:a14="http://schemas.microsoft.com/office/drawing/2010/main" val="0"/>
              </a:ext>
            </a:extLst>
          </a:blip>
          <a:srcRect/>
          <a:stretch>
            <a:fillRect/>
          </a:stretch>
        </p:blipFill>
        <p:spPr bwMode="auto">
          <a:xfrm>
            <a:off x="5562600" y="800100"/>
            <a:ext cx="3276600" cy="55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54"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16755"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099B43D-3E8B-4242-B493-FD1A18A5F612}" type="slidenum">
              <a:rPr lang="en-US" altLang="en-US" sz="1200">
                <a:solidFill>
                  <a:srgbClr val="FF6600"/>
                </a:solidFill>
                <a:latin typeface="Times New Roman" panose="02020603050405020304" pitchFamily="18" charset="0"/>
              </a:rPr>
              <a:pPr algn="ctr" eaLnBrk="1" hangingPunct="1">
                <a:spcBef>
                  <a:spcPct val="0"/>
                </a:spcBef>
                <a:buFontTx/>
                <a:buNone/>
              </a:pPr>
              <a:t>27</a:t>
            </a:fld>
            <a:endParaRPr lang="en-US" altLang="en-US" sz="1200">
              <a:solidFill>
                <a:srgbClr val="FF66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2635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26353"/>
                                        </p:tgtEl>
                                      </p:cBhvr>
                                    </p:cmd>
                                  </p:childTnLst>
                                </p:cTn>
                              </p:par>
                            </p:childTnLst>
                          </p:cTn>
                        </p:par>
                      </p:childTnLst>
                    </p:cTn>
                  </p:par>
                </p:childTnLst>
              </p:cTn>
              <p:nextCondLst>
                <p:cond evt="onClick" delay="0">
                  <p:tgtEl>
                    <p:spTgt spid="526353"/>
                  </p:tgtEl>
                </p:cond>
              </p:nextCondLst>
            </p:seq>
            <p:video>
              <p:cMediaNode>
                <p:cTn id="7" fill="hold" display="0">
                  <p:stCondLst>
                    <p:cond delay="indefinite"/>
                  </p:stCondLst>
                  <p:endCondLst>
                    <p:cond evt="onNext" delay="0">
                      <p:tgtEl>
                        <p:sldTgt/>
                      </p:tgtEl>
                    </p:cond>
                    <p:cond evt="onPrev" delay="0">
                      <p:tgtEl>
                        <p:sldTgt/>
                      </p:tgtEl>
                    </p:cond>
                  </p:endCondLst>
                </p:cTn>
                <p:tgtEl>
                  <p:spTgt spid="52635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7"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788" name="Text Box 9"/>
          <p:cNvSpPr txBox="1">
            <a:spLocks noChangeArrowheads="1"/>
          </p:cNvSpPr>
          <p:nvPr/>
        </p:nvSpPr>
        <p:spPr bwMode="auto">
          <a:xfrm>
            <a:off x="990600" y="95250"/>
            <a:ext cx="766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rgbClr val="0000FF"/>
                </a:solidFill>
                <a:cs typeface="Times New Roman" panose="02020603050405020304" pitchFamily="18" charset="0"/>
              </a:rPr>
              <a:t>Monte San Salvatore Tower (70 m), Lugano, Switzerland</a:t>
            </a:r>
            <a:endParaRPr lang="en-US" altLang="en-US" sz="2000">
              <a:solidFill>
                <a:srgbClr val="3333FF"/>
              </a:solidFill>
            </a:endParaRPr>
          </a:p>
        </p:txBody>
      </p:sp>
      <p:sp>
        <p:nvSpPr>
          <p:cNvPr id="118789" name="Slide Number Placeholder 12"/>
          <p:cNvSpPr txBox="1">
            <a:spLocks noGrp="1"/>
          </p:cNvSpPr>
          <p:nvPr/>
        </p:nvSpPr>
        <p:spPr bwMode="auto">
          <a:xfrm>
            <a:off x="762000" y="6381750"/>
            <a:ext cx="381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fld id="{229082C4-15FD-43A2-BD1B-ACD431684DBA}" type="slidenum">
              <a:rPr lang="en-US" altLang="en-US" sz="1400">
                <a:solidFill>
                  <a:srgbClr val="FF6600"/>
                </a:solidFill>
              </a:rPr>
              <a:pPr algn="r" eaLnBrk="1" hangingPunct="1">
                <a:spcBef>
                  <a:spcPct val="0"/>
                </a:spcBef>
                <a:buFontTx/>
                <a:buNone/>
              </a:pPr>
              <a:t>28</a:t>
            </a:fld>
            <a:endParaRPr lang="en-US" altLang="en-US" sz="1400">
              <a:solidFill>
                <a:srgbClr val="FF6600"/>
              </a:solidFill>
            </a:endParaRPr>
          </a:p>
        </p:txBody>
      </p:sp>
      <p:sp>
        <p:nvSpPr>
          <p:cNvPr id="118790" name="Text Box 9"/>
          <p:cNvSpPr txBox="1">
            <a:spLocks noChangeArrowheads="1"/>
          </p:cNvSpPr>
          <p:nvPr/>
        </p:nvSpPr>
        <p:spPr bwMode="auto">
          <a:xfrm>
            <a:off x="2743200" y="5943600"/>
            <a:ext cx="4186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b="1">
                <a:solidFill>
                  <a:srgbClr val="000000"/>
                </a:solidFill>
              </a:rPr>
              <a:t>Courtesy of Prof. R.E. Orville, Texas A&amp;M</a:t>
            </a:r>
          </a:p>
        </p:txBody>
      </p:sp>
      <p:pic>
        <p:nvPicPr>
          <p:cNvPr id="118791" name="Picture 11" descr="BergerLightnin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838200"/>
            <a:ext cx="7620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92" name="Line 6"/>
          <p:cNvSpPr>
            <a:spLocks noChangeShapeType="1"/>
          </p:cNvSpPr>
          <p:nvPr/>
        </p:nvSpPr>
        <p:spPr bwMode="auto">
          <a:xfrm>
            <a:off x="1447800" y="6586538"/>
            <a:ext cx="6527800" cy="0"/>
          </a:xfrm>
          <a:prstGeom prst="line">
            <a:avLst/>
          </a:prstGeom>
          <a:noFill/>
          <a:ln w="85725" cap="rnd">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793" name="Line 7"/>
          <p:cNvSpPr>
            <a:spLocks noChangeShapeType="1"/>
          </p:cNvSpPr>
          <p:nvPr/>
        </p:nvSpPr>
        <p:spPr bwMode="auto">
          <a:xfrm>
            <a:off x="1992313" y="6715125"/>
            <a:ext cx="5867400" cy="0"/>
          </a:xfrm>
          <a:prstGeom prst="line">
            <a:avLst/>
          </a:prstGeom>
          <a:noFill/>
          <a:ln w="85725" cap="rnd">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18794" name="Picture 7" descr="largeBlueW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883"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884"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22885"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6" name="Line 8"/>
          <p:cNvSpPr>
            <a:spLocks noChangeShapeType="1"/>
          </p:cNvSpPr>
          <p:nvPr/>
        </p:nvSpPr>
        <p:spPr bwMode="auto">
          <a:xfrm>
            <a:off x="1066800" y="4191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887"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22888"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C86C63C1-3049-4CCF-B78A-BCE92938843A}" type="slidenum">
              <a:rPr lang="en-US" altLang="en-US" sz="1200">
                <a:solidFill>
                  <a:srgbClr val="FF6600"/>
                </a:solidFill>
                <a:latin typeface="Times New Roman" panose="02020603050405020304" pitchFamily="18" charset="0"/>
              </a:rPr>
              <a:pPr algn="ctr" eaLnBrk="1" hangingPunct="1">
                <a:spcBef>
                  <a:spcPct val="0"/>
                </a:spcBef>
                <a:buFontTx/>
                <a:buNone/>
              </a:pPr>
              <a:t>29</a:t>
            </a:fld>
            <a:endParaRPr lang="en-US" altLang="en-US" sz="1200">
              <a:solidFill>
                <a:srgbClr val="FF6600"/>
              </a:solidFill>
              <a:latin typeface="Times New Roman" panose="02020603050405020304" pitchFamily="18" charset="0"/>
            </a:endParaRPr>
          </a:p>
        </p:txBody>
      </p:sp>
      <p:sp>
        <p:nvSpPr>
          <p:cNvPr id="122889" name="Text Box 11"/>
          <p:cNvSpPr txBox="1">
            <a:spLocks noChangeArrowheads="1"/>
          </p:cNvSpPr>
          <p:nvPr/>
        </p:nvSpPr>
        <p:spPr bwMode="auto">
          <a:xfrm>
            <a:off x="685800" y="103188"/>
            <a:ext cx="678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00FF"/>
                </a:solidFill>
                <a:latin typeface="Arial" panose="020B0604020202020204" pitchFamily="34" charset="0"/>
                <a:cs typeface="Times New Roman" panose="02020603050405020304" pitchFamily="18" charset="0"/>
              </a:rPr>
              <a:t>     Upward Lightning Initiated by Ground-Based Objects</a:t>
            </a:r>
          </a:p>
        </p:txBody>
      </p:sp>
      <p:grpSp>
        <p:nvGrpSpPr>
          <p:cNvPr id="122890" name="Group 6"/>
          <p:cNvGrpSpPr>
            <a:grpSpLocks/>
          </p:cNvGrpSpPr>
          <p:nvPr/>
        </p:nvGrpSpPr>
        <p:grpSpPr bwMode="auto">
          <a:xfrm>
            <a:off x="914400" y="762000"/>
            <a:ext cx="8001000" cy="5630863"/>
            <a:chOff x="914400" y="533400"/>
            <a:chExt cx="8001000" cy="5859524"/>
          </a:xfrm>
        </p:grpSpPr>
        <p:sp>
          <p:nvSpPr>
            <p:cNvPr id="4" name="TextBox 3"/>
            <p:cNvSpPr txBox="1"/>
            <p:nvPr/>
          </p:nvSpPr>
          <p:spPr>
            <a:xfrm>
              <a:off x="1449388" y="5821344"/>
              <a:ext cx="760412"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Canary Wharf (London)</a:t>
              </a:r>
            </a:p>
          </p:txBody>
        </p:sp>
        <p:sp>
          <p:nvSpPr>
            <p:cNvPr id="22" name="TextBox 21"/>
            <p:cNvSpPr txBox="1"/>
            <p:nvPr/>
          </p:nvSpPr>
          <p:spPr>
            <a:xfrm>
              <a:off x="2208213" y="5821344"/>
              <a:ext cx="915987"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Empire State </a:t>
              </a:r>
            </a:p>
            <a:p>
              <a:pPr algn="ctr">
                <a:defRPr/>
              </a:pPr>
              <a:r>
                <a:rPr lang="en-US" sz="1050" b="1" dirty="0">
                  <a:solidFill>
                    <a:prstClr val="black"/>
                  </a:solidFill>
                  <a:latin typeface="Arial" charset="0"/>
                  <a:ea typeface="ＭＳ Ｐゴシック" charset="-128"/>
                </a:rPr>
                <a:t>(New York)</a:t>
              </a:r>
            </a:p>
          </p:txBody>
        </p:sp>
        <p:sp>
          <p:nvSpPr>
            <p:cNvPr id="23" name="TextBox 22"/>
            <p:cNvSpPr txBox="1"/>
            <p:nvPr/>
          </p:nvSpPr>
          <p:spPr>
            <a:xfrm>
              <a:off x="3200400" y="5821344"/>
              <a:ext cx="1219200" cy="412992"/>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Petronas Towers</a:t>
              </a:r>
            </a:p>
            <a:p>
              <a:pPr algn="ctr">
                <a:defRPr/>
              </a:pPr>
              <a:r>
                <a:rPr lang="en-US" sz="1050" b="1" dirty="0">
                  <a:solidFill>
                    <a:prstClr val="black"/>
                  </a:solidFill>
                  <a:latin typeface="Arial" charset="0"/>
                  <a:ea typeface="ＭＳ Ｐゴシック" charset="-128"/>
                </a:rPr>
                <a:t>(Kuala Lumpur)</a:t>
              </a:r>
            </a:p>
          </p:txBody>
        </p:sp>
        <p:sp>
          <p:nvSpPr>
            <p:cNvPr id="24" name="TextBox 23"/>
            <p:cNvSpPr txBox="1"/>
            <p:nvPr/>
          </p:nvSpPr>
          <p:spPr>
            <a:xfrm>
              <a:off x="4495800" y="5821344"/>
              <a:ext cx="838200"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Sears Tower (Chicago)</a:t>
              </a:r>
            </a:p>
          </p:txBody>
        </p:sp>
        <p:sp>
          <p:nvSpPr>
            <p:cNvPr id="25" name="TextBox 24"/>
            <p:cNvSpPr txBox="1"/>
            <p:nvPr/>
          </p:nvSpPr>
          <p:spPr>
            <a:xfrm>
              <a:off x="5257800" y="5821344"/>
              <a:ext cx="760413"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Taipei 101 (Taipei)</a:t>
              </a:r>
            </a:p>
          </p:txBody>
        </p:sp>
        <p:sp>
          <p:nvSpPr>
            <p:cNvPr id="26" name="TextBox 25"/>
            <p:cNvSpPr txBox="1"/>
            <p:nvPr/>
          </p:nvSpPr>
          <p:spPr>
            <a:xfrm>
              <a:off x="5943600" y="5821344"/>
              <a:ext cx="838200"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CN </a:t>
              </a:r>
            </a:p>
            <a:p>
              <a:pPr algn="ctr">
                <a:defRPr/>
              </a:pPr>
              <a:r>
                <a:rPr lang="en-US" sz="1050" b="1" dirty="0">
                  <a:solidFill>
                    <a:prstClr val="black"/>
                  </a:solidFill>
                  <a:latin typeface="Arial" charset="0"/>
                  <a:ea typeface="ＭＳ Ｐゴシック" charset="-128"/>
                </a:rPr>
                <a:t>Tower (Toronto)</a:t>
              </a:r>
            </a:p>
          </p:txBody>
        </p:sp>
        <p:sp>
          <p:nvSpPr>
            <p:cNvPr id="27" name="TextBox 26"/>
            <p:cNvSpPr txBox="1"/>
            <p:nvPr/>
          </p:nvSpPr>
          <p:spPr>
            <a:xfrm>
              <a:off x="6629400" y="5821344"/>
              <a:ext cx="1143000"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KVLY-TV </a:t>
              </a:r>
            </a:p>
            <a:p>
              <a:pPr algn="ctr">
                <a:defRPr/>
              </a:pPr>
              <a:r>
                <a:rPr lang="en-US" sz="1050" b="1" dirty="0">
                  <a:solidFill>
                    <a:prstClr val="black"/>
                  </a:solidFill>
                  <a:latin typeface="Arial" charset="0"/>
                  <a:ea typeface="ＭＳ Ｐゴシック" charset="-128"/>
                </a:rPr>
                <a:t>Mast </a:t>
              </a:r>
            </a:p>
            <a:p>
              <a:pPr algn="ctr">
                <a:defRPr/>
              </a:pPr>
              <a:r>
                <a:rPr lang="en-US" sz="1050" b="1" dirty="0">
                  <a:solidFill>
                    <a:prstClr val="black"/>
                  </a:solidFill>
                  <a:latin typeface="Arial" charset="0"/>
                  <a:ea typeface="ＭＳ Ｐゴシック" charset="-128"/>
                </a:rPr>
                <a:t>(North Dakota)</a:t>
              </a:r>
            </a:p>
          </p:txBody>
        </p:sp>
        <p:sp>
          <p:nvSpPr>
            <p:cNvPr id="28" name="TextBox 27"/>
            <p:cNvSpPr txBox="1"/>
            <p:nvPr/>
          </p:nvSpPr>
          <p:spPr>
            <a:xfrm>
              <a:off x="7773988" y="5821344"/>
              <a:ext cx="760412" cy="571580"/>
            </a:xfrm>
            <a:prstGeom prst="rect">
              <a:avLst/>
            </a:prstGeom>
            <a:noFill/>
          </p:spPr>
          <p:txBody>
            <a:bodyPr>
              <a:spAutoFit/>
            </a:bodyPr>
            <a:lstStyle/>
            <a:p>
              <a:pPr algn="ctr">
                <a:defRPr/>
              </a:pPr>
              <a:r>
                <a:rPr lang="en-US" sz="1050" b="1" dirty="0">
                  <a:solidFill>
                    <a:prstClr val="black"/>
                  </a:solidFill>
                  <a:latin typeface="Arial" charset="0"/>
                  <a:ea typeface="ＭＳ Ｐゴシック" charset="-128"/>
                </a:rPr>
                <a:t>Dubai Tower (Dubai)</a:t>
              </a:r>
            </a:p>
          </p:txBody>
        </p:sp>
        <p:pic>
          <p:nvPicPr>
            <p:cNvPr id="122899"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4400" y="613798"/>
              <a:ext cx="8001000" cy="52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0" name="TextBox 1"/>
            <p:cNvSpPr txBox="1">
              <a:spLocks noChangeArrowheads="1"/>
            </p:cNvSpPr>
            <p:nvPr/>
          </p:nvSpPr>
          <p:spPr bwMode="auto">
            <a:xfrm>
              <a:off x="8118475" y="667209"/>
              <a:ext cx="796925" cy="35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b="1">
                  <a:solidFill>
                    <a:srgbClr val="FF0000"/>
                  </a:solidFill>
                  <a:latin typeface="Arial" panose="020B0604020202020204" pitchFamily="34" charset="0"/>
                </a:rPr>
                <a:t>818 m</a:t>
              </a:r>
            </a:p>
          </p:txBody>
        </p:sp>
        <p:sp>
          <p:nvSpPr>
            <p:cNvPr id="122901" name="TextBox 2"/>
            <p:cNvSpPr txBox="1">
              <a:spLocks noChangeArrowheads="1"/>
            </p:cNvSpPr>
            <p:nvPr/>
          </p:nvSpPr>
          <p:spPr bwMode="auto">
            <a:xfrm>
              <a:off x="1641475" y="533400"/>
              <a:ext cx="5486400" cy="1249073"/>
            </a:xfrm>
            <a:prstGeom prst="rect">
              <a:avLst/>
            </a:prstGeom>
            <a:solidFill>
              <a:srgbClr val="FFFF99"/>
            </a:solidFill>
            <a:ln w="952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ct val="150000"/>
                </a:lnSpc>
                <a:spcBef>
                  <a:spcPct val="0"/>
                </a:spcBef>
                <a:buFontTx/>
                <a:buNone/>
              </a:pPr>
              <a:r>
                <a:rPr lang="en-US" altLang="en-US" sz="1600" b="1">
                  <a:solidFill>
                    <a:srgbClr val="006600"/>
                  </a:solidFill>
                  <a:latin typeface="Arial" panose="020B0604020202020204" pitchFamily="34" charset="0"/>
                </a:rPr>
                <a:t>Ostankino TV Tower, Moscow, Russia		540 m</a:t>
              </a:r>
            </a:p>
            <a:p>
              <a:pPr>
                <a:lnSpc>
                  <a:spcPct val="150000"/>
                </a:lnSpc>
                <a:spcBef>
                  <a:spcPct val="0"/>
                </a:spcBef>
                <a:buFontTx/>
                <a:buNone/>
              </a:pPr>
              <a:r>
                <a:rPr lang="en-US" altLang="en-US" sz="1600" b="1">
                  <a:solidFill>
                    <a:srgbClr val="006600"/>
                  </a:solidFill>
                  <a:latin typeface="Arial" panose="020B0604020202020204" pitchFamily="34" charset="0"/>
                </a:rPr>
                <a:t>Guangzhou New TV Tower, China		610 m</a:t>
              </a:r>
            </a:p>
            <a:p>
              <a:pPr>
                <a:lnSpc>
                  <a:spcPct val="150000"/>
                </a:lnSpc>
                <a:spcBef>
                  <a:spcPct val="0"/>
                </a:spcBef>
                <a:buFontTx/>
                <a:buNone/>
              </a:pPr>
              <a:r>
                <a:rPr lang="en-US" altLang="en-US" sz="1600" b="1">
                  <a:solidFill>
                    <a:srgbClr val="006600"/>
                  </a:solidFill>
                  <a:latin typeface="Arial" panose="020B0604020202020204" pitchFamily="34" charset="0"/>
                </a:rPr>
                <a:t>Tokyo Sky Tree, Japan			634 m</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A19D95B6-4A5D-47B2-8911-2D7086C64F1B}" type="slidenum">
              <a:rPr lang="en-US" altLang="en-US" sz="9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3</a:t>
            </a:fld>
            <a:endParaRPr lang="en-US" altLang="en-US" sz="900" dirty="0">
              <a:solidFill>
                <a:srgbClr val="FF6600"/>
              </a:solidFill>
              <a:latin typeface="Times New Roman" panose="02020603050405020304" pitchFamily="18" charset="0"/>
              <a:ea typeface="ＭＳ Ｐゴシック" panose="020B0600070205080204" pitchFamily="34" charset="-128"/>
            </a:endParaRPr>
          </a:p>
        </p:txBody>
      </p:sp>
      <p:sp>
        <p:nvSpPr>
          <p:cNvPr id="77827"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77828"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77829"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latin typeface="Calibri" panose="020F0502020204030204" pitchFamily="34" charset="0"/>
              <a:ea typeface="ＭＳ Ｐゴシック" panose="020B0600070205080204" pitchFamily="34" charset="-128"/>
            </a:endParaRPr>
          </a:p>
        </p:txBody>
      </p:sp>
      <p:sp>
        <p:nvSpPr>
          <p:cNvPr id="77830"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latin typeface="Calibri" panose="020F0502020204030204" pitchFamily="34" charset="0"/>
              <a:ea typeface="ＭＳ Ｐゴシック" panose="020B0600070205080204" pitchFamily="34" charset="-128"/>
            </a:endParaRPr>
          </a:p>
        </p:txBody>
      </p:sp>
      <p:pic>
        <p:nvPicPr>
          <p:cNvPr id="77831"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2" name="Rectangle 8"/>
          <p:cNvSpPr>
            <a:spLocks noChangeArrowheads="1"/>
          </p:cNvSpPr>
          <p:nvPr/>
        </p:nvSpPr>
        <p:spPr bwMode="auto">
          <a:xfrm>
            <a:off x="838200" y="66294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B4150E5C-2266-4CCE-A4CD-2D4BD1969329}"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3</a:t>
            </a:fld>
            <a:endParaRPr lang="en-US" altLang="en-US" sz="1200" dirty="0">
              <a:solidFill>
                <a:srgbClr val="FF6600"/>
              </a:solidFill>
              <a:latin typeface="Times New Roman" panose="02020603050405020304" pitchFamily="18" charset="0"/>
              <a:ea typeface="ＭＳ Ｐゴシック" panose="020B0600070205080204" pitchFamily="34" charset="-128"/>
            </a:endParaRPr>
          </a:p>
        </p:txBody>
      </p:sp>
      <p:pic>
        <p:nvPicPr>
          <p:cNvPr id="77833"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4" name="Picture 20" descr="fig3-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381000"/>
            <a:ext cx="7239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5" name="Rectangle 21"/>
          <p:cNvSpPr>
            <a:spLocks noChangeArrowheads="1"/>
          </p:cNvSpPr>
          <p:nvPr/>
        </p:nvSpPr>
        <p:spPr bwMode="auto">
          <a:xfrm>
            <a:off x="1447800" y="5486400"/>
            <a:ext cx="12192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latin typeface="Calibri" panose="020F0502020204030204" pitchFamily="34" charset="0"/>
              <a:ea typeface="ＭＳ Ｐゴシック" panose="020B0600070205080204" pitchFamily="34" charset="-128"/>
            </a:endParaRPr>
          </a:p>
        </p:txBody>
      </p:sp>
      <p:sp>
        <p:nvSpPr>
          <p:cNvPr id="77836" name="Text Box 22"/>
          <p:cNvSpPr txBox="1">
            <a:spLocks noChangeArrowheads="1"/>
          </p:cNvSpPr>
          <p:nvPr/>
        </p:nvSpPr>
        <p:spPr bwMode="auto">
          <a:xfrm>
            <a:off x="643890" y="5163999"/>
            <a:ext cx="8305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en-US" altLang="en-US" sz="2000" dirty="0">
                <a:ea typeface="ＭＳ Ｐゴシック" panose="020B0600070205080204" pitchFamily="34" charset="-128"/>
                <a:cs typeface="Arial" panose="020B0604020202020204" pitchFamily="34" charset="0"/>
              </a:rPr>
              <a:t>An isolated thundercloud in the central New Mexico, with rudimentary indication of how electric charge is thought to be distributed and around the thundercloud, as inferred from the remote and </a:t>
            </a:r>
            <a:r>
              <a:rPr lang="en-US" altLang="en-US" sz="2000" i="1" dirty="0">
                <a:ea typeface="ＭＳ Ｐゴシック" panose="020B0600070205080204" pitchFamily="34" charset="-128"/>
                <a:cs typeface="Arial" panose="020B0604020202020204" pitchFamily="34" charset="0"/>
              </a:rPr>
              <a:t>in situ </a:t>
            </a:r>
            <a:r>
              <a:rPr lang="en-US" altLang="en-US" sz="2000" dirty="0">
                <a:ea typeface="ＭＳ Ｐゴシック" panose="020B0600070205080204" pitchFamily="34" charset="-128"/>
                <a:cs typeface="Arial" panose="020B0604020202020204" pitchFamily="34" charset="0"/>
              </a:rPr>
              <a:t>observations. Adapted from </a:t>
            </a:r>
            <a:r>
              <a:rPr lang="en-US" altLang="en-US" sz="2000" dirty="0" err="1">
                <a:ea typeface="ＭＳ Ｐゴシック" panose="020B0600070205080204" pitchFamily="34" charset="-128"/>
                <a:cs typeface="Arial" panose="020B0604020202020204" pitchFamily="34" charset="0"/>
              </a:rPr>
              <a:t>Krehbiel</a:t>
            </a:r>
            <a:r>
              <a:rPr lang="en-US" altLang="en-US" sz="2000" dirty="0">
                <a:ea typeface="ＭＳ Ｐゴシック" panose="020B0600070205080204" pitchFamily="34" charset="-128"/>
                <a:cs typeface="Arial" panose="020B0604020202020204" pitchFamily="34" charset="0"/>
              </a:rPr>
              <a:t> (1986).</a:t>
            </a:r>
          </a:p>
          <a:p>
            <a:pPr algn="just" eaLnBrk="1" hangingPunct="1">
              <a:spcBef>
                <a:spcPct val="0"/>
              </a:spcBef>
              <a:buFontTx/>
              <a:buNone/>
            </a:pPr>
            <a:br>
              <a:rPr lang="en-US" altLang="en-US" sz="1400" dirty="0">
                <a:latin typeface="Calibri" panose="020F0502020204030204" pitchFamily="34" charset="0"/>
                <a:ea typeface="ＭＳ Ｐゴシック" panose="020B0600070205080204" pitchFamily="34" charset="-128"/>
                <a:cs typeface="Arial" panose="020B0604020202020204" pitchFamily="34" charset="0"/>
              </a:rPr>
            </a:br>
            <a:endParaRPr lang="en-US" altLang="en-US" sz="1400" dirty="0">
              <a:latin typeface="Calibri" panose="020F0502020204030204" pitchFamily="34" charset="0"/>
              <a:ea typeface="ＭＳ Ｐゴシック" panose="020B0600070205080204" pitchFamily="34" charset="-128"/>
              <a:cs typeface="Arial" panose="020B0604020202020204" pitchFamily="34" charset="0"/>
            </a:endParaRPr>
          </a:p>
        </p:txBody>
      </p:sp>
      <p:sp>
        <p:nvSpPr>
          <p:cNvPr id="77837" name="Text Box 23"/>
          <p:cNvSpPr txBox="1">
            <a:spLocks noChangeArrowheads="1"/>
          </p:cNvSpPr>
          <p:nvPr/>
        </p:nvSpPr>
        <p:spPr bwMode="auto">
          <a:xfrm>
            <a:off x="698500" y="60325"/>
            <a:ext cx="320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rgbClr val="0000FF"/>
                </a:solidFill>
                <a:ea typeface="ＭＳ Ｐゴシック" panose="020B0600070205080204" pitchFamily="34" charset="-128"/>
                <a:cs typeface="Times New Roman" panose="02020603050405020304" pitchFamily="18" charset="0"/>
              </a:rPr>
              <a:t>     Cloud Charge Structure</a:t>
            </a:r>
          </a:p>
        </p:txBody>
      </p:sp>
      <p:sp>
        <p:nvSpPr>
          <p:cNvPr id="77838" name="Line 2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5638800" y="4038600"/>
            <a:ext cx="2282997" cy="276999"/>
          </a:xfrm>
          <a:prstGeom prst="rect">
            <a:avLst/>
          </a:prstGeom>
          <a:solidFill>
            <a:srgbClr val="FFFF00"/>
          </a:solidFill>
        </p:spPr>
        <p:txBody>
          <a:bodyPr wrap="none" rtlCol="0">
            <a:spAutoFit/>
          </a:bodyPr>
          <a:lstStyle/>
          <a:p>
            <a:r>
              <a:rPr lang="en-US" sz="1200" b="1" dirty="0">
                <a:solidFill>
                  <a:srgbClr val="0000FF"/>
                </a:solidFill>
              </a:rPr>
              <a:t>← Positive corona at ground</a:t>
            </a:r>
          </a:p>
        </p:txBody>
      </p:sp>
      <p:sp>
        <p:nvSpPr>
          <p:cNvPr id="3" name="TextBox 2"/>
          <p:cNvSpPr txBox="1"/>
          <p:nvPr/>
        </p:nvSpPr>
        <p:spPr>
          <a:xfrm>
            <a:off x="3555442" y="3657600"/>
            <a:ext cx="1186543" cy="276999"/>
          </a:xfrm>
          <a:prstGeom prst="rect">
            <a:avLst/>
          </a:prstGeom>
          <a:solidFill>
            <a:srgbClr val="FFFF00"/>
          </a:solidFill>
        </p:spPr>
        <p:txBody>
          <a:bodyPr wrap="none" rtlCol="0">
            <a:spAutoFit/>
          </a:bodyPr>
          <a:lstStyle/>
          <a:p>
            <a:r>
              <a:rPr lang="en-US" sz="1200" b="1" dirty="0">
                <a:solidFill>
                  <a:srgbClr val="0000FF"/>
                </a:solidFill>
              </a:rPr>
              <a:t>Rain drops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083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0837"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20838"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9" name="Line 8"/>
          <p:cNvSpPr>
            <a:spLocks noChangeShapeType="1"/>
          </p:cNvSpPr>
          <p:nvPr/>
        </p:nvSpPr>
        <p:spPr bwMode="auto">
          <a:xfrm>
            <a:off x="1066800" y="4191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0840"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0841"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5A611B4D-5AB0-4161-B8BA-1DC7137E4A0B}"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120842" name="Picture 11" descr="Best_pic14600.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11288" y="609600"/>
            <a:ext cx="3717925" cy="557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3" name="TextBox 12"/>
          <p:cNvSpPr txBox="1">
            <a:spLocks noChangeArrowheads="1"/>
          </p:cNvSpPr>
          <p:nvPr/>
        </p:nvSpPr>
        <p:spPr bwMode="auto">
          <a:xfrm>
            <a:off x="5715000" y="2819400"/>
            <a:ext cx="3048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Upward lightning initiated from the </a:t>
            </a:r>
            <a:r>
              <a:rPr kumimoji="0" lang="en-US" altLang="en-US" sz="24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818-m</a:t>
            </a: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tall tower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 Dubai</a:t>
            </a:r>
          </a:p>
        </p:txBody>
      </p:sp>
      <p:sp>
        <p:nvSpPr>
          <p:cNvPr id="120844" name="Text Box 11"/>
          <p:cNvSpPr txBox="1">
            <a:spLocks noChangeArrowheads="1"/>
          </p:cNvSpPr>
          <p:nvPr/>
        </p:nvSpPr>
        <p:spPr bwMode="auto">
          <a:xfrm>
            <a:off x="685800" y="103188"/>
            <a:ext cx="678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Upward Lightning Initiated by Ground-Based Objects</a:t>
            </a:r>
          </a:p>
        </p:txBody>
      </p:sp>
    </p:spTree>
    <p:extLst>
      <p:ext uri="{BB962C8B-B14F-4D97-AF65-F5344CB8AC3E}">
        <p14:creationId xmlns:p14="http://schemas.microsoft.com/office/powerpoint/2010/main" val="29739545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931"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932"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4FEF2FAC-CFE8-4C03-AC2C-48A7B62A6AAB}" type="slidenum">
              <a:rPr lang="en-US" altLang="en-US" sz="1200">
                <a:solidFill>
                  <a:srgbClr val="FF6600"/>
                </a:solidFill>
                <a:latin typeface="Times New Roman" panose="02020603050405020304" pitchFamily="18" charset="0"/>
              </a:rPr>
              <a:pPr algn="ctr" eaLnBrk="1" hangingPunct="1">
                <a:spcBef>
                  <a:spcPct val="0"/>
                </a:spcBef>
                <a:buFontTx/>
                <a:buNone/>
              </a:pPr>
              <a:t>31</a:t>
            </a:fld>
            <a:endParaRPr lang="en-US" altLang="en-US" sz="1200">
              <a:solidFill>
                <a:srgbClr val="FF6600"/>
              </a:solidFill>
              <a:latin typeface="Times New Roman" panose="02020603050405020304" pitchFamily="18" charset="0"/>
            </a:endParaRPr>
          </a:p>
        </p:txBody>
      </p:sp>
      <p:pic>
        <p:nvPicPr>
          <p:cNvPr id="124933"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4"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5" name="Text Box 10"/>
          <p:cNvSpPr txBox="1">
            <a:spLocks noChangeArrowheads="1"/>
          </p:cNvSpPr>
          <p:nvPr/>
        </p:nvSpPr>
        <p:spPr bwMode="auto">
          <a:xfrm>
            <a:off x="685800" y="2362200"/>
            <a:ext cx="837088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Positive and Bipolar Lightning</a:t>
            </a:r>
          </a:p>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Discharges to Ground</a:t>
            </a:r>
          </a:p>
        </p:txBody>
      </p:sp>
      <p:sp>
        <p:nvSpPr>
          <p:cNvPr id="124936"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24937"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192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8192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8" name="Text Box 8"/>
          <p:cNvSpPr txBox="1">
            <a:spLocks noChangeArrowheads="1"/>
          </p:cNvSpPr>
          <p:nvPr/>
        </p:nvSpPr>
        <p:spPr bwMode="auto">
          <a:xfrm>
            <a:off x="990600" y="3124200"/>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81929" name="Text Box 10"/>
          <p:cNvSpPr txBox="1">
            <a:spLocks noChangeArrowheads="1"/>
          </p:cNvSpPr>
          <p:nvPr/>
        </p:nvSpPr>
        <p:spPr bwMode="auto">
          <a:xfrm>
            <a:off x="647700" y="5495132"/>
            <a:ext cx="83439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Four types of lightning effectively lowering cloud charge to ground. Only the initial leader is shown for each type. In each lightning-type name given below the sketch, the </a:t>
            </a:r>
            <a:r>
              <a:rPr kumimoji="0" lang="en-US" altLang="en-US" sz="1600" b="1" i="0" u="none" strike="noStrike" kern="1200" cap="none" spc="0" normalizeH="0" baseline="0" noProof="0" dirty="0">
                <a:ln>
                  <a:noFill/>
                </a:ln>
                <a:solidFill>
                  <a:srgbClr val="9900CC"/>
                </a:solidFill>
                <a:effectLst/>
                <a:uLnTx/>
                <a:uFillTx/>
                <a:latin typeface="Arial" panose="020B0604020202020204" pitchFamily="34" charset="0"/>
                <a:ea typeface="ＭＳ Ｐゴシック" panose="020B0600070205080204" pitchFamily="34" charset="-128"/>
                <a:cs typeface="+mn-cs"/>
              </a:rPr>
              <a:t>direction of propagation of the leader</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and the </a:t>
            </a:r>
            <a:r>
              <a:rPr kumimoji="0" lang="en-US" altLang="en-US" sz="1600" b="1" i="0" u="sng"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polarity of the cloud charge effectively lowered to ground</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(not polarity of the initial leader) are indicated.</a:t>
            </a:r>
          </a:p>
        </p:txBody>
      </p:sp>
      <p:pic>
        <p:nvPicPr>
          <p:cNvPr id="81930" name="Picture 11" descr="modifie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8513" y="280987"/>
            <a:ext cx="5715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Line 13"/>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32" name="Text Box 14"/>
          <p:cNvSpPr txBox="1">
            <a:spLocks noChangeArrowheads="1"/>
          </p:cNvSpPr>
          <p:nvPr/>
        </p:nvSpPr>
        <p:spPr bwMode="auto">
          <a:xfrm>
            <a:off x="971550" y="57150"/>
            <a:ext cx="47373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Types of Lightning Discharges: CGs</a:t>
            </a:r>
          </a:p>
        </p:txBody>
      </p:sp>
      <p:sp>
        <p:nvSpPr>
          <p:cNvPr id="81933"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635BAD83-1A35-40BC-8BDB-272A9E7621AF}"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2" name="TextBox 1"/>
          <p:cNvSpPr txBox="1"/>
          <p:nvPr/>
        </p:nvSpPr>
        <p:spPr>
          <a:xfrm>
            <a:off x="2286000" y="2819400"/>
            <a:ext cx="2628900" cy="2382839"/>
          </a:xfrm>
          <a:prstGeom prst="rect">
            <a:avLst/>
          </a:prstGeom>
          <a:noFill/>
          <a:ln w="28575">
            <a:solidFill>
              <a:srgbClr val="C00000"/>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915442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sp>
        <p:nvSpPr>
          <p:cNvPr id="12698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pic>
        <p:nvPicPr>
          <p:cNvPr id="126983" name="Picture 7"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4" name="Line 8"/>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5" name="Text Box 9"/>
          <p:cNvSpPr txBox="1">
            <a:spLocks noChangeArrowheads="1"/>
          </p:cNvSpPr>
          <p:nvPr/>
        </p:nvSpPr>
        <p:spPr bwMode="auto">
          <a:xfrm>
            <a:off x="914400" y="609600"/>
            <a:ext cx="8382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en-US" altLang="en-US" sz="1600">
                <a:solidFill>
                  <a:srgbClr val="000000"/>
                </a:solidFill>
                <a:ea typeface="ＭＳ Ｐゴシック" panose="020B0600070205080204" pitchFamily="34" charset="-128"/>
              </a:rPr>
              <a:t>High-speed (1000 frames per second) video record of a positive flash </a:t>
            </a:r>
          </a:p>
          <a:p>
            <a:pPr algn="just" eaLnBrk="1" hangingPunct="1">
              <a:spcBef>
                <a:spcPct val="0"/>
              </a:spcBef>
              <a:buFontTx/>
              <a:buNone/>
            </a:pPr>
            <a:r>
              <a:rPr lang="en-US" altLang="en-US" sz="1600">
                <a:solidFill>
                  <a:srgbClr val="000000"/>
                </a:solidFill>
                <a:ea typeface="ＭＳ Ｐゴシック" panose="020B0600070205080204" pitchFamily="34" charset="-128"/>
              </a:rPr>
              <a:t>preceded by a cloud discharge that occurred on June 16, 2006 in China.</a:t>
            </a:r>
          </a:p>
          <a:p>
            <a:pPr algn="just" eaLnBrk="1" hangingPunct="1">
              <a:spcBef>
                <a:spcPct val="0"/>
              </a:spcBef>
              <a:buFontTx/>
              <a:buNone/>
            </a:pPr>
            <a:r>
              <a:rPr lang="en-US" altLang="en-US" sz="1600">
                <a:solidFill>
                  <a:srgbClr val="000000"/>
                </a:solidFill>
                <a:ea typeface="ＭＳ Ｐゴシック" panose="020B0600070205080204" pitchFamily="34" charset="-128"/>
              </a:rPr>
              <a:t>Courtesy of Dr. Xiangzhen Kong.</a:t>
            </a:r>
          </a:p>
        </p:txBody>
      </p:sp>
      <p:sp>
        <p:nvSpPr>
          <p:cNvPr id="126986" name="Text Box 10"/>
          <p:cNvSpPr txBox="1">
            <a:spLocks noChangeArrowheads="1"/>
          </p:cNvSpPr>
          <p:nvPr/>
        </p:nvSpPr>
        <p:spPr bwMode="auto">
          <a:xfrm>
            <a:off x="622300" y="146050"/>
            <a:ext cx="6477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solidFill>
                  <a:srgbClr val="0000FF"/>
                </a:solidFill>
                <a:ea typeface="ＭＳ Ｐゴシック" panose="020B0600070205080204" pitchFamily="34" charset="-128"/>
                <a:cs typeface="Times New Roman" panose="02020603050405020304" pitchFamily="18" charset="0"/>
              </a:rPr>
              <a:t>        Positive and Bipolar Lightning Discharges to Ground</a:t>
            </a:r>
          </a:p>
        </p:txBody>
      </p:sp>
      <p:sp>
        <p:nvSpPr>
          <p:cNvPr id="126987" name="Rectangle 11"/>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FA598795-741C-406F-A146-5CAE618A20BA}"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33</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pic>
        <p:nvPicPr>
          <p:cNvPr id="132108" name="Positive China_.wmv" descr="/Users/Paltsi/Desktop/Lightning Japan/Positive China_.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1498600" y="1524000"/>
            <a:ext cx="647700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210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2108"/>
                                        </p:tgtEl>
                                      </p:cBhvr>
                                    </p:cmd>
                                  </p:childTnLst>
                                </p:cTn>
                              </p:par>
                            </p:childTnLst>
                          </p:cTn>
                        </p:par>
                      </p:childTnLst>
                    </p:cTn>
                  </p:par>
                </p:childTnLst>
              </p:cTn>
              <p:nextCondLst>
                <p:cond evt="onClick" delay="0">
                  <p:tgtEl>
                    <p:spTgt spid="132108"/>
                  </p:tgtEl>
                </p:cond>
              </p:nextCondLst>
            </p:seq>
            <p:video>
              <p:cMediaNode>
                <p:cTn id="7" fill="hold" display="0">
                  <p:stCondLst>
                    <p:cond delay="indefinite"/>
                  </p:stCondLst>
                  <p:endCondLst>
                    <p:cond evt="onNext" delay="0">
                      <p:tgtEl>
                        <p:sldTgt/>
                      </p:tgtEl>
                    </p:cond>
                    <p:cond evt="onPrev" delay="0">
                      <p:tgtEl>
                        <p:sldTgt/>
                      </p:tgtEl>
                    </p:cond>
                  </p:endCondLst>
                </p:cTn>
                <p:tgtEl>
                  <p:spTgt spid="132108"/>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8"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9"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129030"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pic>
        <p:nvPicPr>
          <p:cNvPr id="129031" name="Picture 7"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2" name="Line 10"/>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3" name="Text Box 11"/>
          <p:cNvSpPr txBox="1">
            <a:spLocks noChangeArrowheads="1"/>
          </p:cNvSpPr>
          <p:nvPr/>
        </p:nvSpPr>
        <p:spPr bwMode="auto">
          <a:xfrm>
            <a:off x="914400" y="533400"/>
            <a:ext cx="7467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solidFill>
                  <a:srgbClr val="000000"/>
                </a:solidFill>
                <a:ea typeface="ＭＳ Ｐゴシック" panose="020B0600070205080204" pitchFamily="34" charset="-128"/>
                <a:cs typeface="Arial" panose="020B0604020202020204" pitchFamily="34" charset="0"/>
              </a:rPr>
              <a:t>High-speed video record of a positive flash preceded by a cloud discharge that occurred on March 26, 2007 in Brazil. Interframe interval is 1 ms. Courtesy of Dr. M. Saba.</a:t>
            </a:r>
          </a:p>
        </p:txBody>
      </p:sp>
      <p:sp>
        <p:nvSpPr>
          <p:cNvPr id="129034" name="Text Box 14"/>
          <p:cNvSpPr txBox="1">
            <a:spLocks noChangeArrowheads="1"/>
          </p:cNvSpPr>
          <p:nvPr/>
        </p:nvSpPr>
        <p:spPr bwMode="auto">
          <a:xfrm>
            <a:off x="609600" y="0"/>
            <a:ext cx="6477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solidFill>
                  <a:srgbClr val="0000FF"/>
                </a:solidFill>
                <a:ea typeface="ＭＳ Ｐゴシック" panose="020B0600070205080204" pitchFamily="34" charset="-128"/>
                <a:cs typeface="Times New Roman" panose="02020603050405020304" pitchFamily="18" charset="0"/>
              </a:rPr>
              <a:t>        Positive and Bipolar Lightning Discharges to Ground</a:t>
            </a:r>
          </a:p>
        </p:txBody>
      </p:sp>
      <p:pic>
        <p:nvPicPr>
          <p:cNvPr id="134155" name="Positive_Brazil.wmv" descr="/Users/Paltsi/Desktop/Lightning Japan/Positive_Brazil.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838200" y="1524000"/>
            <a:ext cx="80010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6"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8B53AEE9-BF1E-4752-85C7-5BC71E61B7A3}"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34</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415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4155"/>
                                        </p:tgtEl>
                                      </p:cBhvr>
                                    </p:cmd>
                                  </p:childTnLst>
                                </p:cTn>
                              </p:par>
                            </p:childTnLst>
                          </p:cTn>
                        </p:par>
                      </p:childTnLst>
                    </p:cTn>
                  </p:par>
                </p:childTnLst>
              </p:cTn>
              <p:nextCondLst>
                <p:cond evt="onClick" delay="0">
                  <p:tgtEl>
                    <p:spTgt spid="134155"/>
                  </p:tgtEl>
                </p:cond>
              </p:nextCondLst>
            </p:seq>
            <p:video>
              <p:cMediaNode>
                <p:cTn id="7" fill="hold" display="0">
                  <p:stCondLst>
                    <p:cond delay="indefinite"/>
                  </p:stCondLst>
                  <p:endCondLst>
                    <p:cond evt="onNext" delay="0">
                      <p:tgtEl>
                        <p:sldTgt/>
                      </p:tgtEl>
                    </p:cond>
                    <p:cond evt="onPrev" delay="0">
                      <p:tgtEl>
                        <p:sldTgt/>
                      </p:tgtEl>
                    </p:cond>
                  </p:endCondLst>
                </p:cTn>
                <p:tgtEl>
                  <p:spTgt spid="134155"/>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75"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76"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1DADFA34-E438-4DFB-9AE3-D1020C32CBBD}" type="slidenum">
              <a:rPr lang="en-US" altLang="en-US" sz="1200">
                <a:solidFill>
                  <a:srgbClr val="FF6600"/>
                </a:solidFill>
                <a:latin typeface="Times New Roman" panose="02020603050405020304" pitchFamily="18" charset="0"/>
              </a:rPr>
              <a:pPr algn="ctr" eaLnBrk="1" hangingPunct="1">
                <a:spcBef>
                  <a:spcPct val="0"/>
                </a:spcBef>
                <a:buFontTx/>
                <a:buNone/>
              </a:pPr>
              <a:t>35</a:t>
            </a:fld>
            <a:endParaRPr lang="en-US" altLang="en-US" sz="1200">
              <a:solidFill>
                <a:srgbClr val="FF6600"/>
              </a:solidFill>
              <a:latin typeface="Times New Roman" panose="02020603050405020304" pitchFamily="18" charset="0"/>
            </a:endParaRPr>
          </a:p>
        </p:txBody>
      </p:sp>
      <p:pic>
        <p:nvPicPr>
          <p:cNvPr id="131077"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8" name="Picture 7"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9" name="Text Box 9"/>
          <p:cNvSpPr txBox="1">
            <a:spLocks noChangeArrowheads="1"/>
          </p:cNvSpPr>
          <p:nvPr/>
        </p:nvSpPr>
        <p:spPr bwMode="auto">
          <a:xfrm>
            <a:off x="1279525" y="1941513"/>
            <a:ext cx="6950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31080" name="Text Box 10"/>
          <p:cNvSpPr txBox="1">
            <a:spLocks noChangeArrowheads="1"/>
          </p:cNvSpPr>
          <p:nvPr/>
        </p:nvSpPr>
        <p:spPr bwMode="auto">
          <a:xfrm>
            <a:off x="838200" y="990600"/>
            <a:ext cx="792480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indent="0" eaLnBrk="1" hangingPunct="1">
              <a:spcBef>
                <a:spcPct val="0"/>
              </a:spcBef>
              <a:buFontTx/>
              <a:buNone/>
            </a:pPr>
            <a:r>
              <a:rPr lang="en-US" altLang="en-US" sz="2400" b="1" dirty="0">
                <a:solidFill>
                  <a:srgbClr val="000000"/>
                </a:solidFill>
                <a:latin typeface="Arial" panose="020B0604020202020204" pitchFamily="34" charset="0"/>
                <a:cs typeface="Arial" panose="020B0604020202020204" pitchFamily="34" charset="0"/>
              </a:rPr>
              <a:t>Positive lightning discharges have recently attracted considerable attention for a number of reasons including the following:</a:t>
            </a:r>
          </a:p>
          <a:p>
            <a:pPr eaLnBrk="1" hangingPunct="1">
              <a:spcBef>
                <a:spcPct val="0"/>
              </a:spcBef>
              <a:buFontTx/>
              <a:buNone/>
            </a:pPr>
            <a:endParaRPr lang="en-US" altLang="en-US" sz="2400" b="1" dirty="0">
              <a:solidFill>
                <a:srgbClr val="000000"/>
              </a:solidFill>
              <a:latin typeface="Arial" panose="020B0604020202020204" pitchFamily="34" charset="0"/>
              <a:cs typeface="Arial" panose="020B0604020202020204" pitchFamily="34" charset="0"/>
            </a:endParaRPr>
          </a:p>
          <a:p>
            <a:pPr eaLnBrk="1" hangingPunct="1">
              <a:spcBef>
                <a:spcPct val="0"/>
              </a:spcBef>
              <a:buFontTx/>
              <a:buChar char="•"/>
            </a:pPr>
            <a:r>
              <a:rPr lang="en-US" altLang="en-US" sz="2400" b="1" dirty="0">
                <a:solidFill>
                  <a:srgbClr val="000000"/>
                </a:solidFill>
                <a:latin typeface="Arial" panose="020B0604020202020204" pitchFamily="34" charset="0"/>
                <a:cs typeface="Arial" panose="020B0604020202020204" pitchFamily="34" charset="0"/>
              </a:rPr>
              <a:t>The highest recorded lightning currents (</a:t>
            </a:r>
            <a:r>
              <a:rPr lang="en-US" altLang="en-US" sz="2400" b="1" dirty="0">
                <a:solidFill>
                  <a:srgbClr val="800080"/>
                </a:solidFill>
                <a:latin typeface="Arial" panose="020B0604020202020204" pitchFamily="34" charset="0"/>
                <a:cs typeface="Arial" panose="020B0604020202020204" pitchFamily="34" charset="0"/>
              </a:rPr>
              <a:t>near 300 kA</a:t>
            </a:r>
            <a:r>
              <a:rPr lang="en-US" altLang="en-US" sz="2400" b="1" dirty="0">
                <a:solidFill>
                  <a:srgbClr val="000000"/>
                </a:solidFill>
                <a:latin typeface="Arial" panose="020B0604020202020204" pitchFamily="34" charset="0"/>
                <a:cs typeface="Arial" panose="020B0604020202020204" pitchFamily="34" charset="0"/>
              </a:rPr>
              <a:t>) and the largest charge transfers to ground (</a:t>
            </a:r>
            <a:r>
              <a:rPr lang="en-US" altLang="en-US" sz="2400" b="1" dirty="0">
                <a:solidFill>
                  <a:srgbClr val="800080"/>
                </a:solidFill>
                <a:latin typeface="Arial" panose="020B0604020202020204" pitchFamily="34" charset="0"/>
                <a:cs typeface="Arial" panose="020B0604020202020204" pitchFamily="34" charset="0"/>
              </a:rPr>
              <a:t>hundreds of coulombs or even more</a:t>
            </a:r>
            <a:r>
              <a:rPr lang="en-US" altLang="en-US" sz="2400" b="1" dirty="0">
                <a:solidFill>
                  <a:srgbClr val="000000"/>
                </a:solidFill>
                <a:latin typeface="Arial" panose="020B0604020202020204" pitchFamily="34" charset="0"/>
                <a:cs typeface="Arial" panose="020B0604020202020204" pitchFamily="34" charset="0"/>
              </a:rPr>
              <a:t>) are associated with positive lightning.</a:t>
            </a:r>
          </a:p>
          <a:p>
            <a:pPr eaLnBrk="1" hangingPunct="1">
              <a:spcBef>
                <a:spcPct val="0"/>
              </a:spcBef>
              <a:buFontTx/>
              <a:buChar char="•"/>
            </a:pPr>
            <a:endParaRPr lang="en-US" altLang="en-US" sz="2400" b="1" dirty="0">
              <a:solidFill>
                <a:srgbClr val="000000"/>
              </a:solidFill>
              <a:latin typeface="Arial" panose="020B0604020202020204" pitchFamily="34" charset="0"/>
              <a:cs typeface="Arial" panose="020B0604020202020204" pitchFamily="34" charset="0"/>
            </a:endParaRPr>
          </a:p>
          <a:p>
            <a:pPr eaLnBrk="1" hangingPunct="1">
              <a:spcBef>
                <a:spcPct val="0"/>
              </a:spcBef>
              <a:buFontTx/>
              <a:buChar char="•"/>
            </a:pPr>
            <a:r>
              <a:rPr lang="en-US" altLang="en-US" sz="2400" b="1" dirty="0">
                <a:solidFill>
                  <a:srgbClr val="000000"/>
                </a:solidFill>
                <a:latin typeface="Arial" panose="020B0604020202020204" pitchFamily="34" charset="0"/>
                <a:cs typeface="Arial" panose="020B0604020202020204" pitchFamily="34" charset="0"/>
              </a:rPr>
              <a:t>Positive lightning can be dominant type of cloud-to-ground lightning during the </a:t>
            </a:r>
            <a:r>
              <a:rPr lang="en-US" altLang="en-US" sz="2400" b="1" dirty="0">
                <a:solidFill>
                  <a:srgbClr val="800080"/>
                </a:solidFill>
                <a:latin typeface="Arial" panose="020B0604020202020204" pitchFamily="34" charset="0"/>
                <a:cs typeface="Arial" panose="020B0604020202020204" pitchFamily="34" charset="0"/>
              </a:rPr>
              <a:t>cold season</a:t>
            </a:r>
            <a:r>
              <a:rPr lang="en-US" altLang="en-US" sz="2400" b="1" dirty="0">
                <a:solidFill>
                  <a:srgbClr val="000000"/>
                </a:solidFill>
                <a:latin typeface="Arial" panose="020B0604020202020204" pitchFamily="34" charset="0"/>
                <a:cs typeface="Arial" panose="020B0604020202020204" pitchFamily="34" charset="0"/>
              </a:rPr>
              <a:t>, during the </a:t>
            </a:r>
            <a:r>
              <a:rPr lang="en-US" altLang="en-US" sz="2400" b="1" dirty="0">
                <a:solidFill>
                  <a:srgbClr val="800080"/>
                </a:solidFill>
                <a:latin typeface="Arial" panose="020B0604020202020204" pitchFamily="34" charset="0"/>
                <a:cs typeface="Arial" panose="020B0604020202020204" pitchFamily="34" charset="0"/>
              </a:rPr>
              <a:t>dissipating stage of a thunderstorm</a:t>
            </a:r>
            <a:r>
              <a:rPr lang="en-US" altLang="en-US" sz="2400" b="1" dirty="0">
                <a:solidFill>
                  <a:srgbClr val="000000"/>
                </a:solidFill>
                <a:latin typeface="Arial" panose="020B0604020202020204" pitchFamily="34" charset="0"/>
                <a:cs typeface="Arial" panose="020B0604020202020204" pitchFamily="34" charset="0"/>
              </a:rPr>
              <a:t>, and in some other situations.</a:t>
            </a:r>
            <a:r>
              <a:rPr lang="en-US" altLang="en-US" sz="2400" dirty="0">
                <a:solidFill>
                  <a:srgbClr val="000000"/>
                </a:solidFill>
                <a:latin typeface="Arial" panose="020B0604020202020204" pitchFamily="34" charset="0"/>
                <a:cs typeface="Arial" panose="020B0604020202020204" pitchFamily="34" charset="0"/>
              </a:rPr>
              <a:t> </a:t>
            </a:r>
          </a:p>
          <a:p>
            <a:pPr algn="just" eaLnBrk="1" hangingPunct="1">
              <a:spcBef>
                <a:spcPct val="0"/>
              </a:spcBef>
              <a:buFontTx/>
              <a:buNone/>
            </a:pPr>
            <a:r>
              <a:rPr lang="en-US" altLang="en-US" sz="1600" dirty="0">
                <a:solidFill>
                  <a:srgbClr val="000000"/>
                </a:solidFill>
                <a:cs typeface="Arial" panose="020B0604020202020204" pitchFamily="34" charset="0"/>
              </a:rPr>
              <a:t> </a:t>
            </a:r>
          </a:p>
        </p:txBody>
      </p:sp>
      <p:sp>
        <p:nvSpPr>
          <p:cNvPr id="131081"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31082"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31083" name="Line 10"/>
          <p:cNvSpPr>
            <a:spLocks noChangeShapeType="1"/>
          </p:cNvSpPr>
          <p:nvPr/>
        </p:nvSpPr>
        <p:spPr bwMode="auto">
          <a:xfrm>
            <a:off x="1066800" y="685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84" name="Text Box 12"/>
          <p:cNvSpPr txBox="1">
            <a:spLocks noChangeArrowheads="1"/>
          </p:cNvSpPr>
          <p:nvPr/>
        </p:nvSpPr>
        <p:spPr bwMode="auto">
          <a:xfrm>
            <a:off x="609600" y="0"/>
            <a:ext cx="6477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FF"/>
                </a:solidFill>
                <a:latin typeface="Arial" panose="020B0604020202020204" pitchFamily="34" charset="0"/>
                <a:cs typeface="Times New Roman" panose="02020603050405020304" pitchFamily="18" charset="0"/>
              </a:rPr>
              <a:t>       Positive and Bipolar Lightning Discharges to Ground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2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2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3312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13312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8" name="Picture 9" descr="fig5-1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0"/>
            <a:ext cx="7315200" cy="579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9" name="Line 10"/>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30" name="Text Box 11"/>
          <p:cNvSpPr txBox="1">
            <a:spLocks noChangeArrowheads="1"/>
          </p:cNvSpPr>
          <p:nvPr/>
        </p:nvSpPr>
        <p:spPr bwMode="auto">
          <a:xfrm>
            <a:off x="533400" y="5486400"/>
            <a:ext cx="8610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cs typeface="Arial" panose="020B0604020202020204" pitchFamily="34" charset="0"/>
              </a:rPr>
              <a:t>Directly measured currents in three positive lightning discharges in Japan. The insets in the middle and bottom diagrams show the current on an expanded scale. The transferred charges, from top to bottom, are </a:t>
            </a:r>
            <a:r>
              <a:rPr lang="en-US" altLang="en-US" sz="1600">
                <a:solidFill>
                  <a:srgbClr val="800080"/>
                </a:solidFill>
                <a:latin typeface="Arial" panose="020B0604020202020204" pitchFamily="34" charset="0"/>
                <a:cs typeface="Arial" panose="020B0604020202020204" pitchFamily="34" charset="0"/>
              </a:rPr>
              <a:t>330,180, and 400 C</a:t>
            </a:r>
            <a:r>
              <a:rPr lang="en-US" altLang="en-US" sz="1600">
                <a:solidFill>
                  <a:srgbClr val="000000"/>
                </a:solidFill>
                <a:latin typeface="Arial" panose="020B0604020202020204" pitchFamily="34" charset="0"/>
                <a:cs typeface="Arial" panose="020B0604020202020204" pitchFamily="34" charset="0"/>
              </a:rPr>
              <a:t>. Adapted from Goto and Narita (1995).</a:t>
            </a:r>
          </a:p>
        </p:txBody>
      </p:sp>
      <p:sp>
        <p:nvSpPr>
          <p:cNvPr id="133131" name="Text Box 12"/>
          <p:cNvSpPr txBox="1">
            <a:spLocks noChangeArrowheads="1"/>
          </p:cNvSpPr>
          <p:nvPr/>
        </p:nvSpPr>
        <p:spPr bwMode="auto">
          <a:xfrm>
            <a:off x="609600" y="0"/>
            <a:ext cx="6477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FF"/>
                </a:solidFill>
                <a:latin typeface="Arial" panose="020B0604020202020204" pitchFamily="34" charset="0"/>
                <a:cs typeface="Times New Roman" panose="02020603050405020304" pitchFamily="18" charset="0"/>
              </a:rPr>
              <a:t>        Positive and Bipolar Lightning Discharges to Ground</a:t>
            </a:r>
          </a:p>
        </p:txBody>
      </p:sp>
      <p:sp>
        <p:nvSpPr>
          <p:cNvPr id="133132"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4675047D-BABA-4AC6-96AB-A7E6B839747A}" type="slidenum">
              <a:rPr lang="en-US" altLang="en-US" sz="1200">
                <a:solidFill>
                  <a:srgbClr val="FF6600"/>
                </a:solidFill>
                <a:latin typeface="Times New Roman" panose="02020603050405020304" pitchFamily="18" charset="0"/>
              </a:rPr>
              <a:pPr algn="ctr" eaLnBrk="1" hangingPunct="1">
                <a:spcBef>
                  <a:spcPct val="0"/>
                </a:spcBef>
                <a:buFontTx/>
                <a:buNone/>
              </a:pPr>
              <a:t>36</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stri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1"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72"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73"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135174"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135175"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6" name="Rectangle 9"/>
          <p:cNvSpPr>
            <a:spLocks noChangeArrowheads="1"/>
          </p:cNvSpPr>
          <p:nvPr/>
        </p:nvSpPr>
        <p:spPr bwMode="auto">
          <a:xfrm>
            <a:off x="609600" y="0"/>
            <a:ext cx="85344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FF"/>
                </a:solidFill>
                <a:latin typeface="Arial" panose="020B0604020202020204" pitchFamily="34" charset="0"/>
                <a:cs typeface="Times New Roman" panose="02020603050405020304" pitchFamily="18" charset="0"/>
              </a:rPr>
              <a:t>       Lightning Damage to an Optical Fiber Ground Wire (OPGW)</a:t>
            </a:r>
          </a:p>
          <a:p>
            <a:pPr>
              <a:spcBef>
                <a:spcPct val="0"/>
              </a:spcBef>
              <a:buFontTx/>
              <a:buNone/>
            </a:pPr>
            <a:endParaRPr lang="en-US" altLang="en-US" sz="1800">
              <a:solidFill>
                <a:srgbClr val="000000"/>
              </a:solidFill>
              <a:cs typeface="Times New Roman" panose="02020603050405020304" pitchFamily="18" charset="0"/>
            </a:endParaRPr>
          </a:p>
        </p:txBody>
      </p:sp>
      <p:sp>
        <p:nvSpPr>
          <p:cNvPr id="135177" name="Line 10"/>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5178" name="Picture 11" descr="OPGW%20damage"/>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1325239" y="654050"/>
            <a:ext cx="6874971" cy="4679950"/>
          </a:xfrm>
          <a:noFill/>
        </p:spPr>
      </p:pic>
      <p:sp>
        <p:nvSpPr>
          <p:cNvPr id="135179" name="Rectangle 12"/>
          <p:cNvSpPr>
            <a:spLocks noChangeArrowheads="1"/>
          </p:cNvSpPr>
          <p:nvPr/>
        </p:nvSpPr>
        <p:spPr bwMode="auto">
          <a:xfrm>
            <a:off x="914400" y="5638800"/>
            <a:ext cx="7467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latin typeface="Arial" panose="020B0604020202020204" pitchFamily="34" charset="0"/>
                <a:cs typeface="Arial" panose="020B0604020202020204" pitchFamily="34" charset="0"/>
              </a:rPr>
              <a:t>Courtesy of Prof. Dr. Silverio Visacro Filho</a:t>
            </a:r>
          </a:p>
        </p:txBody>
      </p:sp>
      <p:sp>
        <p:nvSpPr>
          <p:cNvPr id="135180"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A1010D23-184B-4176-B819-9F0AC30C91F4}" type="slidenum">
              <a:rPr lang="en-US" altLang="en-US" sz="1200">
                <a:solidFill>
                  <a:srgbClr val="FF6600"/>
                </a:solidFill>
                <a:latin typeface="Times New Roman" panose="02020603050405020304" pitchFamily="18" charset="0"/>
              </a:rPr>
              <a:pPr algn="ctr" eaLnBrk="1" hangingPunct="1">
                <a:spcBef>
                  <a:spcPct val="0"/>
                </a:spcBef>
                <a:buFontTx/>
                <a:buNone/>
              </a:pPr>
              <a:t>37</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9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9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3619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36199"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00" name="Line 9"/>
          <p:cNvSpPr>
            <a:spLocks noChangeShapeType="1"/>
          </p:cNvSpPr>
          <p:nvPr/>
        </p:nvSpPr>
        <p:spPr bwMode="auto">
          <a:xfrm>
            <a:off x="838200" y="685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201" name="Text Box 11"/>
          <p:cNvSpPr txBox="1">
            <a:spLocks noChangeArrowheads="1"/>
          </p:cNvSpPr>
          <p:nvPr/>
        </p:nvSpPr>
        <p:spPr bwMode="auto">
          <a:xfrm>
            <a:off x="762000" y="1050925"/>
            <a:ext cx="83820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000" b="1" dirty="0">
                <a:solidFill>
                  <a:srgbClr val="000000"/>
                </a:solidFill>
                <a:latin typeface="Arial" panose="020B0604020202020204" pitchFamily="34" charset="0"/>
              </a:rPr>
              <a:t>Although the overall percentage of positive lightning discharges is</a:t>
            </a:r>
          </a:p>
          <a:p>
            <a:pPr eaLnBrk="1" hangingPunct="1">
              <a:spcBef>
                <a:spcPct val="0"/>
              </a:spcBef>
              <a:buFontTx/>
              <a:buNone/>
            </a:pPr>
            <a:r>
              <a:rPr lang="en-US" altLang="en-US" sz="2000" b="1" dirty="0">
                <a:solidFill>
                  <a:srgbClr val="000000"/>
                </a:solidFill>
                <a:latin typeface="Arial" panose="020B0604020202020204" pitchFamily="34" charset="0"/>
              </a:rPr>
              <a:t>relatively low, there are five situations, listed below that appear to </a:t>
            </a:r>
          </a:p>
          <a:p>
            <a:pPr eaLnBrk="1" hangingPunct="1">
              <a:spcBef>
                <a:spcPct val="0"/>
              </a:spcBef>
              <a:buFontTx/>
              <a:buNone/>
            </a:pPr>
            <a:r>
              <a:rPr lang="en-US" altLang="en-US" sz="2000" b="1" dirty="0">
                <a:solidFill>
                  <a:srgbClr val="000000"/>
                </a:solidFill>
                <a:latin typeface="Arial" panose="020B0604020202020204" pitchFamily="34" charset="0"/>
              </a:rPr>
              <a:t>be conducive to the more frequent occurrence of such discharges.</a:t>
            </a:r>
          </a:p>
          <a:p>
            <a:pPr eaLnBrk="1" hangingPunct="1">
              <a:spcBef>
                <a:spcPct val="0"/>
              </a:spcBef>
              <a:buFontTx/>
              <a:buNone/>
            </a:pPr>
            <a:endParaRPr lang="en-US" altLang="en-US" sz="2000" b="1" dirty="0">
              <a:solidFill>
                <a:srgbClr val="000000"/>
              </a:solidFill>
              <a:latin typeface="Arial" panose="020B0604020202020204" pitchFamily="34" charset="0"/>
            </a:endParaRPr>
          </a:p>
          <a:p>
            <a:pPr eaLnBrk="1" hangingPunct="1">
              <a:spcBef>
                <a:spcPct val="0"/>
              </a:spcBef>
              <a:buFontTx/>
              <a:buAutoNum type="arabicPeriod"/>
            </a:pPr>
            <a:r>
              <a:rPr lang="en-US" altLang="en-US" sz="2000" b="1" dirty="0">
                <a:solidFill>
                  <a:srgbClr val="000000"/>
                </a:solidFill>
                <a:latin typeface="Arial" panose="020B0604020202020204" pitchFamily="34" charset="0"/>
              </a:rPr>
              <a:t>The dissipating stage of an individual thunderstorm</a:t>
            </a:r>
            <a:br>
              <a:rPr lang="en-US" altLang="en-US" sz="2000" b="1" dirty="0">
                <a:solidFill>
                  <a:srgbClr val="000000"/>
                </a:solidFill>
                <a:latin typeface="Arial" panose="020B0604020202020204" pitchFamily="34" charset="0"/>
              </a:rPr>
            </a:br>
            <a:endParaRPr lang="en-US" altLang="en-US" sz="2000" b="1" dirty="0">
              <a:solidFill>
                <a:srgbClr val="000000"/>
              </a:solidFill>
              <a:latin typeface="Arial" panose="020B0604020202020204" pitchFamily="34" charset="0"/>
            </a:endParaRPr>
          </a:p>
          <a:p>
            <a:pPr eaLnBrk="1" hangingPunct="1">
              <a:spcBef>
                <a:spcPct val="0"/>
              </a:spcBef>
              <a:buFontTx/>
              <a:buAutoNum type="arabicPeriod"/>
            </a:pPr>
            <a:r>
              <a:rPr lang="en-US" altLang="en-US" sz="2000" b="1" dirty="0">
                <a:solidFill>
                  <a:srgbClr val="990000"/>
                </a:solidFill>
                <a:latin typeface="Arial" panose="020B0604020202020204" pitchFamily="34" charset="0"/>
              </a:rPr>
              <a:t>Winter thunderstorms</a:t>
            </a:r>
            <a:br>
              <a:rPr lang="en-US" altLang="en-US" sz="2000" b="1" dirty="0">
                <a:solidFill>
                  <a:srgbClr val="000000"/>
                </a:solidFill>
                <a:latin typeface="Arial" panose="020B0604020202020204" pitchFamily="34" charset="0"/>
              </a:rPr>
            </a:br>
            <a:endParaRPr lang="en-US" altLang="en-US" sz="2000" b="1" dirty="0">
              <a:solidFill>
                <a:srgbClr val="000000"/>
              </a:solidFill>
              <a:latin typeface="Arial" panose="020B0604020202020204" pitchFamily="34" charset="0"/>
            </a:endParaRPr>
          </a:p>
          <a:p>
            <a:pPr eaLnBrk="1" hangingPunct="1">
              <a:spcBef>
                <a:spcPct val="0"/>
              </a:spcBef>
              <a:buFontTx/>
              <a:buAutoNum type="arabicPeriod"/>
            </a:pPr>
            <a:r>
              <a:rPr lang="en-US" altLang="en-US" sz="2000" b="1" dirty="0">
                <a:solidFill>
                  <a:srgbClr val="000000"/>
                </a:solidFill>
                <a:latin typeface="Arial" panose="020B0604020202020204" pitchFamily="34" charset="0"/>
              </a:rPr>
              <a:t>Shallow clouds such as the trailing </a:t>
            </a:r>
            <a:r>
              <a:rPr lang="en-US" altLang="en-US" sz="2000" b="1" dirty="0" err="1">
                <a:solidFill>
                  <a:srgbClr val="000000"/>
                </a:solidFill>
                <a:latin typeface="Arial" panose="020B0604020202020204" pitchFamily="34" charset="0"/>
              </a:rPr>
              <a:t>stratiform</a:t>
            </a:r>
            <a:r>
              <a:rPr lang="en-US" altLang="en-US" sz="2000" b="1" dirty="0">
                <a:solidFill>
                  <a:srgbClr val="000000"/>
                </a:solidFill>
                <a:latin typeface="Arial" panose="020B0604020202020204" pitchFamily="34" charset="0"/>
              </a:rPr>
              <a:t> regions of mesoscale convective systems (MCSs)</a:t>
            </a:r>
            <a:br>
              <a:rPr lang="en-US" altLang="en-US" sz="2000" b="1" dirty="0">
                <a:solidFill>
                  <a:srgbClr val="000000"/>
                </a:solidFill>
                <a:latin typeface="Arial" panose="020B0604020202020204" pitchFamily="34" charset="0"/>
              </a:rPr>
            </a:br>
            <a:endParaRPr lang="en-US" altLang="en-US" sz="2000" b="1" dirty="0">
              <a:solidFill>
                <a:srgbClr val="000000"/>
              </a:solidFill>
              <a:latin typeface="Arial" panose="020B0604020202020204" pitchFamily="34" charset="0"/>
            </a:endParaRPr>
          </a:p>
          <a:p>
            <a:pPr eaLnBrk="1" hangingPunct="1">
              <a:spcBef>
                <a:spcPct val="0"/>
              </a:spcBef>
              <a:buFontTx/>
              <a:buAutoNum type="arabicPeriod"/>
            </a:pPr>
            <a:r>
              <a:rPr lang="en-US" altLang="en-US" sz="2000" b="1" dirty="0">
                <a:solidFill>
                  <a:srgbClr val="000000"/>
                </a:solidFill>
                <a:latin typeface="Arial" panose="020B0604020202020204" pitchFamily="34" charset="0"/>
              </a:rPr>
              <a:t>Severe storms</a:t>
            </a:r>
            <a:br>
              <a:rPr lang="en-US" altLang="en-US" sz="2000" b="1" dirty="0">
                <a:solidFill>
                  <a:srgbClr val="000000"/>
                </a:solidFill>
                <a:latin typeface="Arial" panose="020B0604020202020204" pitchFamily="34" charset="0"/>
              </a:rPr>
            </a:br>
            <a:endParaRPr lang="en-US" altLang="en-US" sz="2000" b="1" dirty="0">
              <a:solidFill>
                <a:srgbClr val="000000"/>
              </a:solidFill>
              <a:latin typeface="Arial" panose="020B0604020202020204" pitchFamily="34" charset="0"/>
            </a:endParaRPr>
          </a:p>
          <a:p>
            <a:pPr eaLnBrk="1" hangingPunct="1">
              <a:spcBef>
                <a:spcPct val="0"/>
              </a:spcBef>
              <a:buFontTx/>
              <a:buAutoNum type="arabicPeriod"/>
            </a:pPr>
            <a:r>
              <a:rPr lang="en-US" altLang="en-US" sz="2000" b="1" dirty="0">
                <a:solidFill>
                  <a:srgbClr val="000000"/>
                </a:solidFill>
                <a:latin typeface="Arial" panose="020B0604020202020204" pitchFamily="34" charset="0"/>
              </a:rPr>
              <a:t>Thunderclouds formed over forest fires or contaminated by smoke</a:t>
            </a:r>
          </a:p>
        </p:txBody>
      </p:sp>
      <p:sp>
        <p:nvSpPr>
          <p:cNvPr id="136202" name="Text Box 14"/>
          <p:cNvSpPr txBox="1">
            <a:spLocks noChangeArrowheads="1"/>
          </p:cNvSpPr>
          <p:nvPr/>
        </p:nvSpPr>
        <p:spPr bwMode="auto">
          <a:xfrm>
            <a:off x="762000" y="331788"/>
            <a:ext cx="7454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FF"/>
                </a:solidFill>
                <a:latin typeface="Arial" panose="020B0604020202020204" pitchFamily="34" charset="0"/>
                <a:cs typeface="Times New Roman" panose="02020603050405020304" pitchFamily="18" charset="0"/>
              </a:rPr>
              <a:t>Conditions conducive to the occurrence of positive lightning</a:t>
            </a:r>
          </a:p>
        </p:txBody>
      </p:sp>
      <p:sp>
        <p:nvSpPr>
          <p:cNvPr id="136203"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9BC47A66-3AB6-482A-B304-DA9BDDFFD45A}" type="slidenum">
              <a:rPr lang="en-US" altLang="en-US" sz="1200">
                <a:solidFill>
                  <a:srgbClr val="FF6600"/>
                </a:solidFill>
                <a:latin typeface="Times New Roman" panose="02020603050405020304" pitchFamily="18" charset="0"/>
              </a:rPr>
              <a:pPr algn="ctr" eaLnBrk="1" hangingPunct="1">
                <a:spcBef>
                  <a:spcPct val="0"/>
                </a:spcBef>
                <a:buFontTx/>
                <a:buNone/>
              </a:pPr>
              <a:t>38</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24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24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3824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3824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8" name="Text Box 15"/>
          <p:cNvSpPr txBox="1">
            <a:spLocks noChangeArrowheads="1"/>
          </p:cNvSpPr>
          <p:nvPr/>
        </p:nvSpPr>
        <p:spPr bwMode="auto">
          <a:xfrm>
            <a:off x="2574925" y="3160713"/>
            <a:ext cx="1212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Figure 5.2</a:t>
            </a:r>
          </a:p>
        </p:txBody>
      </p:sp>
      <p:pic>
        <p:nvPicPr>
          <p:cNvPr id="138249" name="Picture 17" descr="fig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335" y="225425"/>
            <a:ext cx="8244729" cy="54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50" name="Text Box 18"/>
          <p:cNvSpPr txBox="1">
            <a:spLocks noChangeArrowheads="1"/>
          </p:cNvSpPr>
          <p:nvPr/>
        </p:nvSpPr>
        <p:spPr bwMode="auto">
          <a:xfrm>
            <a:off x="530469" y="5381993"/>
            <a:ext cx="8610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en-US" altLang="en-US" sz="1600" dirty="0">
                <a:solidFill>
                  <a:srgbClr val="000000"/>
                </a:solidFill>
                <a:latin typeface="Arial" panose="020B0604020202020204" pitchFamily="34" charset="0"/>
              </a:rPr>
              <a:t>The percentage of positive flashes over the contiguous United States as a function of month for each of the years 1995 through 1997</a:t>
            </a:r>
            <a:r>
              <a:rPr lang="en-US" altLang="en-US" sz="1600" dirty="0">
                <a:solidFill>
                  <a:srgbClr val="000000"/>
                </a:solidFill>
                <a:latin typeface="Arial" panose="020B0604020202020204" pitchFamily="34" charset="0"/>
                <a:sym typeface="Wingdings" panose="05000000000000000000" pitchFamily="2" charset="2"/>
              </a:rPr>
              <a:t>. The minimum occurs in late summer and the maximum is in January-February. Adapted from Orville and </a:t>
            </a:r>
            <a:r>
              <a:rPr lang="en-US" altLang="en-US" sz="1600" dirty="0" err="1">
                <a:solidFill>
                  <a:srgbClr val="000000"/>
                </a:solidFill>
                <a:latin typeface="Arial" panose="020B0604020202020204" pitchFamily="34" charset="0"/>
                <a:sym typeface="Wingdings" panose="05000000000000000000" pitchFamily="2" charset="2"/>
              </a:rPr>
              <a:t>Huffines</a:t>
            </a:r>
            <a:r>
              <a:rPr lang="en-US" altLang="en-US" sz="1600" dirty="0">
                <a:solidFill>
                  <a:srgbClr val="000000"/>
                </a:solidFill>
                <a:latin typeface="Arial" panose="020B0604020202020204" pitchFamily="34" charset="0"/>
                <a:sym typeface="Wingdings" panose="05000000000000000000" pitchFamily="2" charset="2"/>
              </a:rPr>
              <a:t> (1999).</a:t>
            </a:r>
            <a:endParaRPr lang="en-US" altLang="en-US" sz="1600" dirty="0">
              <a:solidFill>
                <a:srgbClr val="000000"/>
              </a:solidFill>
              <a:latin typeface="Arial" panose="020B0604020202020204" pitchFamily="34" charset="0"/>
            </a:endParaRPr>
          </a:p>
        </p:txBody>
      </p:sp>
      <p:sp>
        <p:nvSpPr>
          <p:cNvPr id="138251"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7759BEC-0360-4ED4-8163-E26B7C4B9C91}" type="slidenum">
              <a:rPr lang="en-US" altLang="en-US" sz="1200">
                <a:solidFill>
                  <a:srgbClr val="FF6600"/>
                </a:solidFill>
                <a:latin typeface="Times New Roman" panose="02020603050405020304" pitchFamily="18" charset="0"/>
              </a:rPr>
              <a:pPr algn="ctr" eaLnBrk="1" hangingPunct="1">
                <a:spcBef>
                  <a:spcPct val="0"/>
                </a:spcBef>
                <a:buFontTx/>
                <a:buNone/>
              </a:pPr>
              <a:t>39</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101725" y="1066800"/>
            <a:ext cx="7861301" cy="4917080"/>
            <a:chOff x="657" y="482"/>
            <a:chExt cx="4952" cy="3596"/>
          </a:xfrm>
        </p:grpSpPr>
        <p:grpSp>
          <p:nvGrpSpPr>
            <p:cNvPr id="79885" name="Group 4"/>
            <p:cNvGrpSpPr>
              <a:grpSpLocks/>
            </p:cNvGrpSpPr>
            <p:nvPr/>
          </p:nvGrpSpPr>
          <p:grpSpPr bwMode="auto">
            <a:xfrm>
              <a:off x="657" y="482"/>
              <a:ext cx="4952" cy="3596"/>
              <a:chOff x="657" y="482"/>
              <a:chExt cx="4952" cy="3596"/>
            </a:xfrm>
          </p:grpSpPr>
          <p:graphicFrame>
            <p:nvGraphicFramePr>
              <p:cNvPr id="79892" name="Object 4"/>
              <p:cNvGraphicFramePr>
                <a:graphicFrameLocks noChangeAspect="1"/>
              </p:cNvGraphicFramePr>
              <p:nvPr/>
            </p:nvGraphicFramePr>
            <p:xfrm>
              <a:off x="657" y="482"/>
              <a:ext cx="4490" cy="2867"/>
            </p:xfrm>
            <a:graphic>
              <a:graphicData uri="http://schemas.openxmlformats.org/presentationml/2006/ole">
                <mc:AlternateContent xmlns:mc="http://schemas.openxmlformats.org/markup-compatibility/2006">
                  <mc:Choice xmlns:v="urn:schemas-microsoft-com:vml" Requires="v">
                    <p:oleObj spid="_x0000_s241665" name="Bitmap Image" r:id="rId4" imgW="8116433" imgH="5180952" progId="Paint.Picture">
                      <p:embed/>
                    </p:oleObj>
                  </mc:Choice>
                  <mc:Fallback>
                    <p:oleObj name="Bitmap Image" r:id="rId4" imgW="8116433" imgH="5180952" progId="Paint.Picture">
                      <p:embed/>
                      <p:pic>
                        <p:nvPicPr>
                          <p:cNvPr id="7989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 y="482"/>
                            <a:ext cx="4490" cy="2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9893" name="Text Box 6"/>
              <p:cNvSpPr txBox="1">
                <a:spLocks noChangeArrowheads="1"/>
              </p:cNvSpPr>
              <p:nvPr/>
            </p:nvSpPr>
            <p:spPr bwMode="auto">
              <a:xfrm>
                <a:off x="790" y="3785"/>
                <a:ext cx="4819"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0000"/>
                    </a:solidFill>
                    <a:ea typeface="ＭＳ Ｐゴシック" panose="020B0600070205080204" pitchFamily="34" charset="-128"/>
                    <a:cs typeface="Arial" panose="020B0604020202020204" pitchFamily="34" charset="0"/>
                  </a:rPr>
                  <a:t>Types of lightning discharges from cumulonimbus (thunderclouds)</a:t>
                </a:r>
              </a:p>
            </p:txBody>
          </p:sp>
          <p:sp>
            <p:nvSpPr>
              <p:cNvPr id="79894" name="Text Box 7"/>
              <p:cNvSpPr txBox="1">
                <a:spLocks noChangeArrowheads="1"/>
              </p:cNvSpPr>
              <p:nvPr/>
            </p:nvSpPr>
            <p:spPr bwMode="auto">
              <a:xfrm>
                <a:off x="1358" y="2704"/>
                <a:ext cx="1725" cy="4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a:p>
                <a:pPr>
                  <a:spcBef>
                    <a:spcPct val="0"/>
                  </a:spcBef>
                  <a:buFontTx/>
                  <a:buNone/>
                </a:pPr>
                <a:r>
                  <a:rPr lang="en-US" altLang="en-US" sz="1800" i="1">
                    <a:solidFill>
                      <a:srgbClr val="0000CC"/>
                    </a:solidFill>
                    <a:latin typeface="Calibri" panose="020F0502020204030204" pitchFamily="34" charset="0"/>
                    <a:ea typeface="ＭＳ Ｐゴシック" panose="020B0600070205080204" pitchFamily="34" charset="-128"/>
                  </a:rPr>
                  <a:t> </a:t>
                </a:r>
                <a:r>
                  <a:rPr lang="en-US" altLang="en-US" sz="1800" i="1" u="sng">
                    <a:solidFill>
                      <a:srgbClr val="0000CC"/>
                    </a:solidFill>
                    <a:latin typeface="Calibri" panose="020F0502020204030204" pitchFamily="34" charset="0"/>
                    <a:ea typeface="ＭＳ Ｐゴシック" panose="020B0600070205080204" pitchFamily="34" charset="-128"/>
                  </a:rPr>
                  <a:t>Cloud-to-ground (25%)</a:t>
                </a:r>
                <a:r>
                  <a:rPr lang="en-US" altLang="en-US" sz="1800">
                    <a:solidFill>
                      <a:srgbClr val="0000CC"/>
                    </a:solidFill>
                    <a:latin typeface="Calibri" panose="020F0502020204030204" pitchFamily="34" charset="0"/>
                    <a:ea typeface="ＭＳ Ｐゴシック" panose="020B0600070205080204" pitchFamily="34" charset="-128"/>
                  </a:rPr>
                  <a:t>     </a:t>
                </a:r>
                <a:endParaRPr lang="en-US" altLang="en-US" sz="1800" i="1" u="sng">
                  <a:solidFill>
                    <a:srgbClr val="0000CC"/>
                  </a:solidFill>
                  <a:latin typeface="Calibri" panose="020F0502020204030204" pitchFamily="34" charset="0"/>
                  <a:ea typeface="ＭＳ Ｐゴシック" panose="020B0600070205080204" pitchFamily="34" charset="-128"/>
                </a:endParaRPr>
              </a:p>
            </p:txBody>
          </p:sp>
          <p:sp>
            <p:nvSpPr>
              <p:cNvPr id="79895" name="Text Box 8"/>
              <p:cNvSpPr txBox="1">
                <a:spLocks noChangeArrowheads="1"/>
              </p:cNvSpPr>
              <p:nvPr/>
            </p:nvSpPr>
            <p:spPr bwMode="auto">
              <a:xfrm>
                <a:off x="3515" y="2927"/>
                <a:ext cx="1188" cy="2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i="1">
                    <a:solidFill>
                      <a:srgbClr val="0000CC"/>
                    </a:solidFill>
                    <a:latin typeface="Calibri" panose="020F0502020204030204" pitchFamily="34" charset="0"/>
                    <a:ea typeface="ＭＳ Ｐゴシック" panose="020B0600070205080204" pitchFamily="34" charset="-128"/>
                  </a:rPr>
                  <a:t>     </a:t>
                </a:r>
                <a:r>
                  <a:rPr lang="en-US" altLang="en-US" sz="1800" i="1" u="sng">
                    <a:solidFill>
                      <a:srgbClr val="0000CC"/>
                    </a:solidFill>
                    <a:latin typeface="Calibri" panose="020F0502020204030204" pitchFamily="34" charset="0"/>
                    <a:ea typeface="ＭＳ Ｐゴシック" panose="020B0600070205080204" pitchFamily="34" charset="-128"/>
                  </a:rPr>
                  <a:t>Cloud-to-air   </a:t>
                </a:r>
              </a:p>
            </p:txBody>
          </p:sp>
          <p:sp>
            <p:nvSpPr>
              <p:cNvPr id="79896" name="Text Box 9"/>
              <p:cNvSpPr txBox="1">
                <a:spLocks noChangeArrowheads="1"/>
              </p:cNvSpPr>
              <p:nvPr/>
            </p:nvSpPr>
            <p:spPr bwMode="auto">
              <a:xfrm>
                <a:off x="1654" y="2205"/>
                <a:ext cx="908" cy="2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i="1" u="sng">
                    <a:solidFill>
                      <a:srgbClr val="0000CC"/>
                    </a:solidFill>
                    <a:latin typeface="Calibri" panose="020F0502020204030204" pitchFamily="34" charset="0"/>
                    <a:ea typeface="ＭＳ Ｐゴシック" panose="020B0600070205080204" pitchFamily="34" charset="-128"/>
                  </a:rPr>
                  <a:t>Intracloud    </a:t>
                </a:r>
              </a:p>
            </p:txBody>
          </p:sp>
          <p:sp>
            <p:nvSpPr>
              <p:cNvPr id="79897" name="Text Box 10"/>
              <p:cNvSpPr txBox="1">
                <a:spLocks noChangeArrowheads="1"/>
              </p:cNvSpPr>
              <p:nvPr/>
            </p:nvSpPr>
            <p:spPr bwMode="auto">
              <a:xfrm>
                <a:off x="2716" y="1983"/>
                <a:ext cx="708" cy="4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i="1" u="sng">
                    <a:solidFill>
                      <a:srgbClr val="0000CC"/>
                    </a:solidFill>
                    <a:latin typeface="Calibri" panose="020F0502020204030204" pitchFamily="34" charset="0"/>
                    <a:ea typeface="ＭＳ Ｐゴシック" panose="020B0600070205080204" pitchFamily="34" charset="-128"/>
                  </a:rPr>
                  <a:t>Cloud-to-</a:t>
                </a:r>
              </a:p>
              <a:p>
                <a:pPr>
                  <a:spcBef>
                    <a:spcPct val="0"/>
                  </a:spcBef>
                  <a:buFontTx/>
                  <a:buNone/>
                </a:pPr>
                <a:r>
                  <a:rPr lang="en-US" altLang="en-US" sz="1800" i="1" u="sng">
                    <a:solidFill>
                      <a:srgbClr val="0000CC"/>
                    </a:solidFill>
                    <a:latin typeface="Calibri" panose="020F0502020204030204" pitchFamily="34" charset="0"/>
                    <a:ea typeface="ＭＳ Ｐゴシック" panose="020B0600070205080204" pitchFamily="34" charset="-128"/>
                  </a:rPr>
                  <a:t>cloud</a:t>
                </a:r>
              </a:p>
            </p:txBody>
          </p:sp>
          <p:sp>
            <p:nvSpPr>
              <p:cNvPr id="79898" name="Text Box 11"/>
              <p:cNvSpPr txBox="1">
                <a:spLocks noChangeArrowheads="1"/>
              </p:cNvSpPr>
              <p:nvPr/>
            </p:nvSpPr>
            <p:spPr bwMode="auto">
              <a:xfrm>
                <a:off x="2551" y="482"/>
                <a:ext cx="2436" cy="3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000">
                  <a:solidFill>
                    <a:srgbClr val="000000"/>
                  </a:solidFill>
                  <a:latin typeface="Calibri" panose="020F0502020204030204" pitchFamily="34" charset="0"/>
                  <a:ea typeface="ＭＳ Ｐゴシック" panose="020B0600070205080204" pitchFamily="34" charset="-128"/>
                </a:endParaRPr>
              </a:p>
              <a:p>
                <a:pPr>
                  <a:spcBef>
                    <a:spcPct val="0"/>
                  </a:spcBef>
                  <a:buFontTx/>
                  <a:buNone/>
                </a:pPr>
                <a:r>
                  <a:rPr lang="en-US" altLang="en-US" sz="1800" i="1">
                    <a:solidFill>
                      <a:srgbClr val="0000CC"/>
                    </a:solidFill>
                    <a:latin typeface="Calibri" panose="020F0502020204030204" pitchFamily="34" charset="0"/>
                    <a:ea typeface="ＭＳ Ｐゴシック" panose="020B0600070205080204" pitchFamily="34" charset="-128"/>
                  </a:rPr>
                  <a:t>        </a:t>
                </a:r>
                <a:r>
                  <a:rPr lang="en-US" altLang="en-US" sz="1800" i="1" u="sng">
                    <a:solidFill>
                      <a:srgbClr val="0000CC"/>
                    </a:solidFill>
                    <a:latin typeface="Calibri" panose="020F0502020204030204" pitchFamily="34" charset="0"/>
                    <a:ea typeface="ＭＳ Ｐゴシック" panose="020B0600070205080204" pitchFamily="34" charset="-128"/>
                  </a:rPr>
                  <a:t>Cloud discharges (75%)         </a:t>
                </a:r>
              </a:p>
            </p:txBody>
          </p:sp>
        </p:grpSp>
        <p:sp>
          <p:nvSpPr>
            <p:cNvPr id="79886" name="Freeform 12"/>
            <p:cNvSpPr>
              <a:spLocks/>
            </p:cNvSpPr>
            <p:nvPr/>
          </p:nvSpPr>
          <p:spPr bwMode="auto">
            <a:xfrm>
              <a:off x="1023" y="1933"/>
              <a:ext cx="270" cy="1277"/>
            </a:xfrm>
            <a:custGeom>
              <a:avLst/>
              <a:gdLst>
                <a:gd name="T0" fmla="*/ 88 w 270"/>
                <a:gd name="T1" fmla="*/ 0 h 1277"/>
                <a:gd name="T2" fmla="*/ 224 w 270"/>
                <a:gd name="T3" fmla="*/ 136 h 1277"/>
                <a:gd name="T4" fmla="*/ 269 w 270"/>
                <a:gd name="T5" fmla="*/ 227 h 1277"/>
                <a:gd name="T6" fmla="*/ 216 w 270"/>
                <a:gd name="T7" fmla="*/ 371 h 1277"/>
                <a:gd name="T8" fmla="*/ 195 w 270"/>
                <a:gd name="T9" fmla="*/ 425 h 1277"/>
                <a:gd name="T10" fmla="*/ 210 w 270"/>
                <a:gd name="T11" fmla="*/ 503 h 1277"/>
                <a:gd name="T12" fmla="*/ 231 w 270"/>
                <a:gd name="T13" fmla="*/ 590 h 1277"/>
                <a:gd name="T14" fmla="*/ 213 w 270"/>
                <a:gd name="T15" fmla="*/ 743 h 1277"/>
                <a:gd name="T16" fmla="*/ 120 w 270"/>
                <a:gd name="T17" fmla="*/ 866 h 1277"/>
                <a:gd name="T18" fmla="*/ 66 w 270"/>
                <a:gd name="T19" fmla="*/ 968 h 1277"/>
                <a:gd name="T20" fmla="*/ 33 w 270"/>
                <a:gd name="T21" fmla="*/ 1148 h 1277"/>
                <a:gd name="T22" fmla="*/ 0 w 270"/>
                <a:gd name="T23" fmla="*/ 1277 h 1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0"/>
                <a:gd name="T37" fmla="*/ 0 h 1277"/>
                <a:gd name="T38" fmla="*/ 270 w 270"/>
                <a:gd name="T39" fmla="*/ 1277 h 1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0" h="1277">
                  <a:moveTo>
                    <a:pt x="88" y="0"/>
                  </a:moveTo>
                  <a:cubicBezTo>
                    <a:pt x="141" y="49"/>
                    <a:pt x="194" y="98"/>
                    <a:pt x="224" y="136"/>
                  </a:cubicBezTo>
                  <a:cubicBezTo>
                    <a:pt x="254" y="174"/>
                    <a:pt x="270" y="188"/>
                    <a:pt x="269" y="227"/>
                  </a:cubicBezTo>
                  <a:cubicBezTo>
                    <a:pt x="268" y="266"/>
                    <a:pt x="228" y="338"/>
                    <a:pt x="216" y="371"/>
                  </a:cubicBezTo>
                  <a:cubicBezTo>
                    <a:pt x="204" y="404"/>
                    <a:pt x="196" y="403"/>
                    <a:pt x="195" y="425"/>
                  </a:cubicBezTo>
                  <a:cubicBezTo>
                    <a:pt x="194" y="447"/>
                    <a:pt x="204" y="476"/>
                    <a:pt x="210" y="503"/>
                  </a:cubicBezTo>
                  <a:cubicBezTo>
                    <a:pt x="216" y="530"/>
                    <a:pt x="231" y="550"/>
                    <a:pt x="231" y="590"/>
                  </a:cubicBezTo>
                  <a:cubicBezTo>
                    <a:pt x="231" y="630"/>
                    <a:pt x="231" y="697"/>
                    <a:pt x="213" y="743"/>
                  </a:cubicBezTo>
                  <a:cubicBezTo>
                    <a:pt x="195" y="789"/>
                    <a:pt x="144" y="829"/>
                    <a:pt x="120" y="866"/>
                  </a:cubicBezTo>
                  <a:cubicBezTo>
                    <a:pt x="96" y="903"/>
                    <a:pt x="81" y="921"/>
                    <a:pt x="66" y="968"/>
                  </a:cubicBezTo>
                  <a:cubicBezTo>
                    <a:pt x="51" y="1015"/>
                    <a:pt x="44" y="1097"/>
                    <a:pt x="33" y="1148"/>
                  </a:cubicBezTo>
                  <a:cubicBezTo>
                    <a:pt x="22" y="1199"/>
                    <a:pt x="6" y="1257"/>
                    <a:pt x="0" y="1277"/>
                  </a:cubicBezTo>
                </a:path>
              </a:pathLst>
            </a:cu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887" name="Freeform 13"/>
            <p:cNvSpPr>
              <a:spLocks/>
            </p:cNvSpPr>
            <p:nvPr/>
          </p:nvSpPr>
          <p:spPr bwMode="auto">
            <a:xfrm>
              <a:off x="1262" y="1898"/>
              <a:ext cx="375" cy="393"/>
            </a:xfrm>
            <a:custGeom>
              <a:avLst/>
              <a:gdLst>
                <a:gd name="T0" fmla="*/ 30 w 375"/>
                <a:gd name="T1" fmla="*/ 126 h 393"/>
                <a:gd name="T2" fmla="*/ 1 w 375"/>
                <a:gd name="T3" fmla="*/ 361 h 393"/>
                <a:gd name="T4" fmla="*/ 22 w 375"/>
                <a:gd name="T5" fmla="*/ 319 h 393"/>
                <a:gd name="T6" fmla="*/ 121 w 375"/>
                <a:gd name="T7" fmla="*/ 214 h 393"/>
                <a:gd name="T8" fmla="*/ 349 w 375"/>
                <a:gd name="T9" fmla="*/ 88 h 393"/>
                <a:gd name="T10" fmla="*/ 280 w 375"/>
                <a:gd name="T11" fmla="*/ 121 h 393"/>
                <a:gd name="T12" fmla="*/ 244 w 375"/>
                <a:gd name="T13" fmla="*/ 139 h 393"/>
                <a:gd name="T14" fmla="*/ 277 w 375"/>
                <a:gd name="T15" fmla="*/ 58 h 393"/>
                <a:gd name="T16" fmla="*/ 319 w 375"/>
                <a:gd name="T17" fmla="*/ 4 h 393"/>
                <a:gd name="T18" fmla="*/ 303 w 375"/>
                <a:gd name="T19" fmla="*/ 35 h 3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5"/>
                <a:gd name="T31" fmla="*/ 0 h 393"/>
                <a:gd name="T32" fmla="*/ 375 w 375"/>
                <a:gd name="T33" fmla="*/ 393 h 3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5" h="393">
                  <a:moveTo>
                    <a:pt x="30" y="126"/>
                  </a:moveTo>
                  <a:cubicBezTo>
                    <a:pt x="16" y="227"/>
                    <a:pt x="2" y="329"/>
                    <a:pt x="1" y="361"/>
                  </a:cubicBezTo>
                  <a:cubicBezTo>
                    <a:pt x="0" y="393"/>
                    <a:pt x="2" y="343"/>
                    <a:pt x="22" y="319"/>
                  </a:cubicBezTo>
                  <a:cubicBezTo>
                    <a:pt x="42" y="295"/>
                    <a:pt x="67" y="252"/>
                    <a:pt x="121" y="214"/>
                  </a:cubicBezTo>
                  <a:cubicBezTo>
                    <a:pt x="175" y="176"/>
                    <a:pt x="323" y="103"/>
                    <a:pt x="349" y="88"/>
                  </a:cubicBezTo>
                  <a:cubicBezTo>
                    <a:pt x="375" y="73"/>
                    <a:pt x="297" y="113"/>
                    <a:pt x="280" y="121"/>
                  </a:cubicBezTo>
                  <a:cubicBezTo>
                    <a:pt x="263" y="129"/>
                    <a:pt x="244" y="149"/>
                    <a:pt x="244" y="139"/>
                  </a:cubicBezTo>
                  <a:cubicBezTo>
                    <a:pt x="244" y="129"/>
                    <a:pt x="264" y="80"/>
                    <a:pt x="277" y="58"/>
                  </a:cubicBezTo>
                  <a:cubicBezTo>
                    <a:pt x="290" y="36"/>
                    <a:pt x="315" y="8"/>
                    <a:pt x="319" y="4"/>
                  </a:cubicBezTo>
                  <a:cubicBezTo>
                    <a:pt x="323" y="0"/>
                    <a:pt x="313" y="17"/>
                    <a:pt x="303" y="35"/>
                  </a:cubicBezTo>
                </a:path>
              </a:pathLst>
            </a:cu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888" name="Freeform 14"/>
            <p:cNvSpPr>
              <a:spLocks/>
            </p:cNvSpPr>
            <p:nvPr/>
          </p:nvSpPr>
          <p:spPr bwMode="auto">
            <a:xfrm>
              <a:off x="1196" y="2700"/>
              <a:ext cx="45" cy="276"/>
            </a:xfrm>
            <a:custGeom>
              <a:avLst/>
              <a:gdLst>
                <a:gd name="T0" fmla="*/ 45 w 45"/>
                <a:gd name="T1" fmla="*/ 276 h 276"/>
                <a:gd name="T2" fmla="*/ 40 w 45"/>
                <a:gd name="T3" fmla="*/ 180 h 276"/>
                <a:gd name="T4" fmla="*/ 25 w 45"/>
                <a:gd name="T5" fmla="*/ 126 h 276"/>
                <a:gd name="T6" fmla="*/ 16 w 45"/>
                <a:gd name="T7" fmla="*/ 60 h 276"/>
                <a:gd name="T8" fmla="*/ 28 w 45"/>
                <a:gd name="T9" fmla="*/ 9 h 276"/>
                <a:gd name="T10" fmla="*/ 0 w 45"/>
                <a:gd name="T11" fmla="*/ 4 h 276"/>
                <a:gd name="T12" fmla="*/ 0 60000 65536"/>
                <a:gd name="T13" fmla="*/ 0 60000 65536"/>
                <a:gd name="T14" fmla="*/ 0 60000 65536"/>
                <a:gd name="T15" fmla="*/ 0 60000 65536"/>
                <a:gd name="T16" fmla="*/ 0 60000 65536"/>
                <a:gd name="T17" fmla="*/ 0 60000 65536"/>
                <a:gd name="T18" fmla="*/ 0 w 45"/>
                <a:gd name="T19" fmla="*/ 0 h 276"/>
                <a:gd name="T20" fmla="*/ 45 w 45"/>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45" h="276">
                  <a:moveTo>
                    <a:pt x="45" y="276"/>
                  </a:moveTo>
                  <a:cubicBezTo>
                    <a:pt x="44" y="240"/>
                    <a:pt x="43" y="205"/>
                    <a:pt x="40" y="180"/>
                  </a:cubicBezTo>
                  <a:cubicBezTo>
                    <a:pt x="37" y="155"/>
                    <a:pt x="29" y="146"/>
                    <a:pt x="25" y="126"/>
                  </a:cubicBezTo>
                  <a:cubicBezTo>
                    <a:pt x="21" y="106"/>
                    <a:pt x="16" y="79"/>
                    <a:pt x="16" y="60"/>
                  </a:cubicBezTo>
                  <a:cubicBezTo>
                    <a:pt x="16" y="41"/>
                    <a:pt x="31" y="18"/>
                    <a:pt x="28" y="9"/>
                  </a:cubicBezTo>
                  <a:cubicBezTo>
                    <a:pt x="25" y="0"/>
                    <a:pt x="12" y="2"/>
                    <a:pt x="0" y="4"/>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889" name="Freeform 15"/>
            <p:cNvSpPr>
              <a:spLocks/>
            </p:cNvSpPr>
            <p:nvPr/>
          </p:nvSpPr>
          <p:spPr bwMode="auto">
            <a:xfrm>
              <a:off x="1726" y="1207"/>
              <a:ext cx="495" cy="965"/>
            </a:xfrm>
            <a:custGeom>
              <a:avLst/>
              <a:gdLst>
                <a:gd name="T0" fmla="*/ 247 w 495"/>
                <a:gd name="T1" fmla="*/ 0 h 965"/>
                <a:gd name="T2" fmla="*/ 188 w 495"/>
                <a:gd name="T3" fmla="*/ 71 h 965"/>
                <a:gd name="T4" fmla="*/ 182 w 495"/>
                <a:gd name="T5" fmla="*/ 134 h 965"/>
                <a:gd name="T6" fmla="*/ 206 w 495"/>
                <a:gd name="T7" fmla="*/ 203 h 965"/>
                <a:gd name="T8" fmla="*/ 122 w 495"/>
                <a:gd name="T9" fmla="*/ 173 h 965"/>
                <a:gd name="T10" fmla="*/ 95 w 495"/>
                <a:gd name="T11" fmla="*/ 119 h 965"/>
                <a:gd name="T12" fmla="*/ 122 w 495"/>
                <a:gd name="T13" fmla="*/ 173 h 965"/>
                <a:gd name="T14" fmla="*/ 206 w 495"/>
                <a:gd name="T15" fmla="*/ 206 h 965"/>
                <a:gd name="T16" fmla="*/ 236 w 495"/>
                <a:gd name="T17" fmla="*/ 284 h 965"/>
                <a:gd name="T18" fmla="*/ 233 w 495"/>
                <a:gd name="T19" fmla="*/ 365 h 965"/>
                <a:gd name="T20" fmla="*/ 278 w 495"/>
                <a:gd name="T21" fmla="*/ 293 h 965"/>
                <a:gd name="T22" fmla="*/ 383 w 495"/>
                <a:gd name="T23" fmla="*/ 236 h 965"/>
                <a:gd name="T24" fmla="*/ 461 w 495"/>
                <a:gd name="T25" fmla="*/ 212 h 965"/>
                <a:gd name="T26" fmla="*/ 494 w 495"/>
                <a:gd name="T27" fmla="*/ 155 h 965"/>
                <a:gd name="T28" fmla="*/ 467 w 495"/>
                <a:gd name="T29" fmla="*/ 206 h 965"/>
                <a:gd name="T30" fmla="*/ 377 w 495"/>
                <a:gd name="T31" fmla="*/ 239 h 965"/>
                <a:gd name="T32" fmla="*/ 281 w 495"/>
                <a:gd name="T33" fmla="*/ 290 h 965"/>
                <a:gd name="T34" fmla="*/ 230 w 495"/>
                <a:gd name="T35" fmla="*/ 374 h 965"/>
                <a:gd name="T36" fmla="*/ 209 w 495"/>
                <a:gd name="T37" fmla="*/ 470 h 965"/>
                <a:gd name="T38" fmla="*/ 149 w 495"/>
                <a:gd name="T39" fmla="*/ 590 h 965"/>
                <a:gd name="T40" fmla="*/ 98 w 495"/>
                <a:gd name="T41" fmla="*/ 695 h 965"/>
                <a:gd name="T42" fmla="*/ 56 w 495"/>
                <a:gd name="T43" fmla="*/ 740 h 965"/>
                <a:gd name="T44" fmla="*/ 20 w 495"/>
                <a:gd name="T45" fmla="*/ 797 h 965"/>
                <a:gd name="T46" fmla="*/ 2 w 495"/>
                <a:gd name="T47" fmla="*/ 902 h 965"/>
                <a:gd name="T48" fmla="*/ 8 w 495"/>
                <a:gd name="T49" fmla="*/ 932 h 965"/>
                <a:gd name="T50" fmla="*/ 5 w 495"/>
                <a:gd name="T51" fmla="*/ 872 h 965"/>
                <a:gd name="T52" fmla="*/ 26 w 495"/>
                <a:gd name="T53" fmla="*/ 785 h 965"/>
                <a:gd name="T54" fmla="*/ 86 w 495"/>
                <a:gd name="T55" fmla="*/ 713 h 965"/>
                <a:gd name="T56" fmla="*/ 143 w 495"/>
                <a:gd name="T57" fmla="*/ 605 h 965"/>
                <a:gd name="T58" fmla="*/ 161 w 495"/>
                <a:gd name="T59" fmla="*/ 569 h 965"/>
                <a:gd name="T60" fmla="*/ 158 w 495"/>
                <a:gd name="T61" fmla="*/ 638 h 965"/>
                <a:gd name="T62" fmla="*/ 188 w 495"/>
                <a:gd name="T63" fmla="*/ 740 h 965"/>
                <a:gd name="T64" fmla="*/ 257 w 495"/>
                <a:gd name="T65" fmla="*/ 782 h 965"/>
                <a:gd name="T66" fmla="*/ 269 w 495"/>
                <a:gd name="T67" fmla="*/ 809 h 965"/>
                <a:gd name="T68" fmla="*/ 320 w 495"/>
                <a:gd name="T69" fmla="*/ 893 h 965"/>
                <a:gd name="T70" fmla="*/ 281 w 495"/>
                <a:gd name="T71" fmla="*/ 830 h 965"/>
                <a:gd name="T72" fmla="*/ 269 w 495"/>
                <a:gd name="T73" fmla="*/ 800 h 965"/>
                <a:gd name="T74" fmla="*/ 227 w 495"/>
                <a:gd name="T75" fmla="*/ 869 h 965"/>
                <a:gd name="T76" fmla="*/ 215 w 495"/>
                <a:gd name="T77" fmla="*/ 965 h 965"/>
                <a:gd name="T78" fmla="*/ 201 w 495"/>
                <a:gd name="T79" fmla="*/ 953 h 96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5"/>
                <a:gd name="T121" fmla="*/ 0 h 965"/>
                <a:gd name="T122" fmla="*/ 495 w 495"/>
                <a:gd name="T123" fmla="*/ 965 h 96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5" h="965">
                  <a:moveTo>
                    <a:pt x="247" y="0"/>
                  </a:moveTo>
                  <a:cubicBezTo>
                    <a:pt x="223" y="24"/>
                    <a:pt x="199" y="49"/>
                    <a:pt x="188" y="71"/>
                  </a:cubicBezTo>
                  <a:cubicBezTo>
                    <a:pt x="177" y="93"/>
                    <a:pt x="179" y="112"/>
                    <a:pt x="182" y="134"/>
                  </a:cubicBezTo>
                  <a:cubicBezTo>
                    <a:pt x="185" y="156"/>
                    <a:pt x="216" y="197"/>
                    <a:pt x="206" y="203"/>
                  </a:cubicBezTo>
                  <a:cubicBezTo>
                    <a:pt x="196" y="209"/>
                    <a:pt x="141" y="187"/>
                    <a:pt x="122" y="173"/>
                  </a:cubicBezTo>
                  <a:cubicBezTo>
                    <a:pt x="103" y="159"/>
                    <a:pt x="95" y="119"/>
                    <a:pt x="95" y="119"/>
                  </a:cubicBezTo>
                  <a:cubicBezTo>
                    <a:pt x="95" y="119"/>
                    <a:pt x="104" y="159"/>
                    <a:pt x="122" y="173"/>
                  </a:cubicBezTo>
                  <a:cubicBezTo>
                    <a:pt x="140" y="187"/>
                    <a:pt x="187" y="188"/>
                    <a:pt x="206" y="206"/>
                  </a:cubicBezTo>
                  <a:cubicBezTo>
                    <a:pt x="225" y="224"/>
                    <a:pt x="232" y="258"/>
                    <a:pt x="236" y="284"/>
                  </a:cubicBezTo>
                  <a:cubicBezTo>
                    <a:pt x="240" y="310"/>
                    <a:pt x="226" y="364"/>
                    <a:pt x="233" y="365"/>
                  </a:cubicBezTo>
                  <a:cubicBezTo>
                    <a:pt x="240" y="366"/>
                    <a:pt x="253" y="314"/>
                    <a:pt x="278" y="293"/>
                  </a:cubicBezTo>
                  <a:cubicBezTo>
                    <a:pt x="303" y="272"/>
                    <a:pt x="353" y="249"/>
                    <a:pt x="383" y="236"/>
                  </a:cubicBezTo>
                  <a:cubicBezTo>
                    <a:pt x="413" y="223"/>
                    <a:pt x="443" y="225"/>
                    <a:pt x="461" y="212"/>
                  </a:cubicBezTo>
                  <a:cubicBezTo>
                    <a:pt x="479" y="199"/>
                    <a:pt x="493" y="156"/>
                    <a:pt x="494" y="155"/>
                  </a:cubicBezTo>
                  <a:cubicBezTo>
                    <a:pt x="495" y="154"/>
                    <a:pt x="486" y="192"/>
                    <a:pt x="467" y="206"/>
                  </a:cubicBezTo>
                  <a:cubicBezTo>
                    <a:pt x="448" y="220"/>
                    <a:pt x="408" y="225"/>
                    <a:pt x="377" y="239"/>
                  </a:cubicBezTo>
                  <a:cubicBezTo>
                    <a:pt x="346" y="253"/>
                    <a:pt x="306" y="267"/>
                    <a:pt x="281" y="290"/>
                  </a:cubicBezTo>
                  <a:cubicBezTo>
                    <a:pt x="256" y="313"/>
                    <a:pt x="242" y="344"/>
                    <a:pt x="230" y="374"/>
                  </a:cubicBezTo>
                  <a:cubicBezTo>
                    <a:pt x="218" y="404"/>
                    <a:pt x="222" y="434"/>
                    <a:pt x="209" y="470"/>
                  </a:cubicBezTo>
                  <a:cubicBezTo>
                    <a:pt x="196" y="506"/>
                    <a:pt x="167" y="553"/>
                    <a:pt x="149" y="590"/>
                  </a:cubicBezTo>
                  <a:cubicBezTo>
                    <a:pt x="131" y="627"/>
                    <a:pt x="114" y="670"/>
                    <a:pt x="98" y="695"/>
                  </a:cubicBezTo>
                  <a:cubicBezTo>
                    <a:pt x="82" y="720"/>
                    <a:pt x="69" y="723"/>
                    <a:pt x="56" y="740"/>
                  </a:cubicBezTo>
                  <a:cubicBezTo>
                    <a:pt x="43" y="757"/>
                    <a:pt x="29" y="770"/>
                    <a:pt x="20" y="797"/>
                  </a:cubicBezTo>
                  <a:cubicBezTo>
                    <a:pt x="11" y="824"/>
                    <a:pt x="4" y="880"/>
                    <a:pt x="2" y="902"/>
                  </a:cubicBezTo>
                  <a:cubicBezTo>
                    <a:pt x="0" y="924"/>
                    <a:pt x="8" y="937"/>
                    <a:pt x="8" y="932"/>
                  </a:cubicBezTo>
                  <a:cubicBezTo>
                    <a:pt x="8" y="927"/>
                    <a:pt x="2" y="896"/>
                    <a:pt x="5" y="872"/>
                  </a:cubicBezTo>
                  <a:cubicBezTo>
                    <a:pt x="8" y="848"/>
                    <a:pt x="12" y="811"/>
                    <a:pt x="26" y="785"/>
                  </a:cubicBezTo>
                  <a:cubicBezTo>
                    <a:pt x="40" y="759"/>
                    <a:pt x="67" y="743"/>
                    <a:pt x="86" y="713"/>
                  </a:cubicBezTo>
                  <a:cubicBezTo>
                    <a:pt x="105" y="683"/>
                    <a:pt x="131" y="629"/>
                    <a:pt x="143" y="605"/>
                  </a:cubicBezTo>
                  <a:cubicBezTo>
                    <a:pt x="155" y="581"/>
                    <a:pt x="159" y="564"/>
                    <a:pt x="161" y="569"/>
                  </a:cubicBezTo>
                  <a:cubicBezTo>
                    <a:pt x="163" y="574"/>
                    <a:pt x="154" y="610"/>
                    <a:pt x="158" y="638"/>
                  </a:cubicBezTo>
                  <a:cubicBezTo>
                    <a:pt x="162" y="666"/>
                    <a:pt x="172" y="716"/>
                    <a:pt x="188" y="740"/>
                  </a:cubicBezTo>
                  <a:cubicBezTo>
                    <a:pt x="204" y="764"/>
                    <a:pt x="244" y="771"/>
                    <a:pt x="257" y="782"/>
                  </a:cubicBezTo>
                  <a:cubicBezTo>
                    <a:pt x="270" y="793"/>
                    <a:pt x="259" y="791"/>
                    <a:pt x="269" y="809"/>
                  </a:cubicBezTo>
                  <a:cubicBezTo>
                    <a:pt x="279" y="827"/>
                    <a:pt x="318" y="890"/>
                    <a:pt x="320" y="893"/>
                  </a:cubicBezTo>
                  <a:cubicBezTo>
                    <a:pt x="322" y="896"/>
                    <a:pt x="290" y="845"/>
                    <a:pt x="281" y="830"/>
                  </a:cubicBezTo>
                  <a:cubicBezTo>
                    <a:pt x="272" y="815"/>
                    <a:pt x="278" y="794"/>
                    <a:pt x="269" y="800"/>
                  </a:cubicBezTo>
                  <a:cubicBezTo>
                    <a:pt x="260" y="806"/>
                    <a:pt x="236" y="842"/>
                    <a:pt x="227" y="869"/>
                  </a:cubicBezTo>
                  <a:cubicBezTo>
                    <a:pt x="218" y="896"/>
                    <a:pt x="219" y="951"/>
                    <a:pt x="215" y="965"/>
                  </a:cubicBezTo>
                  <a:lnTo>
                    <a:pt x="201" y="953"/>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890" name="Freeform 16"/>
            <p:cNvSpPr>
              <a:spLocks/>
            </p:cNvSpPr>
            <p:nvPr/>
          </p:nvSpPr>
          <p:spPr bwMode="auto">
            <a:xfrm>
              <a:off x="2162" y="1344"/>
              <a:ext cx="2041" cy="881"/>
            </a:xfrm>
            <a:custGeom>
              <a:avLst/>
              <a:gdLst>
                <a:gd name="T0" fmla="*/ 219 w 2041"/>
                <a:gd name="T1" fmla="*/ 0 h 881"/>
                <a:gd name="T2" fmla="*/ 241 w 2041"/>
                <a:gd name="T3" fmla="*/ 15 h 881"/>
                <a:gd name="T4" fmla="*/ 247 w 2041"/>
                <a:gd name="T5" fmla="*/ 57 h 881"/>
                <a:gd name="T6" fmla="*/ 286 w 2041"/>
                <a:gd name="T7" fmla="*/ 132 h 881"/>
                <a:gd name="T8" fmla="*/ 289 w 2041"/>
                <a:gd name="T9" fmla="*/ 180 h 881"/>
                <a:gd name="T10" fmla="*/ 337 w 2041"/>
                <a:gd name="T11" fmla="*/ 282 h 881"/>
                <a:gd name="T12" fmla="*/ 304 w 2041"/>
                <a:gd name="T13" fmla="*/ 276 h 881"/>
                <a:gd name="T14" fmla="*/ 133 w 2041"/>
                <a:gd name="T15" fmla="*/ 270 h 881"/>
                <a:gd name="T16" fmla="*/ 1 w 2041"/>
                <a:gd name="T17" fmla="*/ 282 h 881"/>
                <a:gd name="T18" fmla="*/ 124 w 2041"/>
                <a:gd name="T19" fmla="*/ 270 h 881"/>
                <a:gd name="T20" fmla="*/ 37 w 2041"/>
                <a:gd name="T21" fmla="*/ 366 h 881"/>
                <a:gd name="T22" fmla="*/ 73 w 2041"/>
                <a:gd name="T23" fmla="*/ 336 h 881"/>
                <a:gd name="T24" fmla="*/ 118 w 2041"/>
                <a:gd name="T25" fmla="*/ 273 h 881"/>
                <a:gd name="T26" fmla="*/ 151 w 2041"/>
                <a:gd name="T27" fmla="*/ 273 h 881"/>
                <a:gd name="T28" fmla="*/ 328 w 2041"/>
                <a:gd name="T29" fmla="*/ 279 h 881"/>
                <a:gd name="T30" fmla="*/ 475 w 2041"/>
                <a:gd name="T31" fmla="*/ 306 h 881"/>
                <a:gd name="T32" fmla="*/ 541 w 2041"/>
                <a:gd name="T33" fmla="*/ 324 h 881"/>
                <a:gd name="T34" fmla="*/ 589 w 2041"/>
                <a:gd name="T35" fmla="*/ 354 h 881"/>
                <a:gd name="T36" fmla="*/ 712 w 2041"/>
                <a:gd name="T37" fmla="*/ 369 h 881"/>
                <a:gd name="T38" fmla="*/ 826 w 2041"/>
                <a:gd name="T39" fmla="*/ 429 h 881"/>
                <a:gd name="T40" fmla="*/ 922 w 2041"/>
                <a:gd name="T41" fmla="*/ 519 h 881"/>
                <a:gd name="T42" fmla="*/ 1147 w 2041"/>
                <a:gd name="T43" fmla="*/ 564 h 881"/>
                <a:gd name="T44" fmla="*/ 1327 w 2041"/>
                <a:gd name="T45" fmla="*/ 600 h 881"/>
                <a:gd name="T46" fmla="*/ 1510 w 2041"/>
                <a:gd name="T47" fmla="*/ 675 h 881"/>
                <a:gd name="T48" fmla="*/ 1618 w 2041"/>
                <a:gd name="T49" fmla="*/ 699 h 881"/>
                <a:gd name="T50" fmla="*/ 1834 w 2041"/>
                <a:gd name="T51" fmla="*/ 645 h 881"/>
                <a:gd name="T52" fmla="*/ 1927 w 2041"/>
                <a:gd name="T53" fmla="*/ 642 h 881"/>
                <a:gd name="T54" fmla="*/ 1984 w 2041"/>
                <a:gd name="T55" fmla="*/ 639 h 881"/>
                <a:gd name="T56" fmla="*/ 1933 w 2041"/>
                <a:gd name="T57" fmla="*/ 645 h 881"/>
                <a:gd name="T58" fmla="*/ 1885 w 2041"/>
                <a:gd name="T59" fmla="*/ 636 h 881"/>
                <a:gd name="T60" fmla="*/ 1681 w 2041"/>
                <a:gd name="T61" fmla="*/ 687 h 881"/>
                <a:gd name="T62" fmla="*/ 1705 w 2041"/>
                <a:gd name="T63" fmla="*/ 684 h 881"/>
                <a:gd name="T64" fmla="*/ 1777 w 2041"/>
                <a:gd name="T65" fmla="*/ 738 h 881"/>
                <a:gd name="T66" fmla="*/ 1849 w 2041"/>
                <a:gd name="T67" fmla="*/ 816 h 881"/>
                <a:gd name="T68" fmla="*/ 1969 w 2041"/>
                <a:gd name="T69" fmla="*/ 879 h 881"/>
                <a:gd name="T70" fmla="*/ 1864 w 2041"/>
                <a:gd name="T71" fmla="*/ 831 h 881"/>
                <a:gd name="T72" fmla="*/ 1924 w 2041"/>
                <a:gd name="T73" fmla="*/ 825 h 881"/>
                <a:gd name="T74" fmla="*/ 1978 w 2041"/>
                <a:gd name="T75" fmla="*/ 810 h 881"/>
                <a:gd name="T76" fmla="*/ 2023 w 2041"/>
                <a:gd name="T77" fmla="*/ 807 h 881"/>
                <a:gd name="T78" fmla="*/ 2041 w 2041"/>
                <a:gd name="T79" fmla="*/ 819 h 88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41"/>
                <a:gd name="T121" fmla="*/ 0 h 881"/>
                <a:gd name="T122" fmla="*/ 2041 w 2041"/>
                <a:gd name="T123" fmla="*/ 881 h 88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41" h="881">
                  <a:moveTo>
                    <a:pt x="219" y="0"/>
                  </a:moveTo>
                  <a:cubicBezTo>
                    <a:pt x="227" y="3"/>
                    <a:pt x="236" y="6"/>
                    <a:pt x="241" y="15"/>
                  </a:cubicBezTo>
                  <a:cubicBezTo>
                    <a:pt x="246" y="24"/>
                    <a:pt x="240" y="38"/>
                    <a:pt x="247" y="57"/>
                  </a:cubicBezTo>
                  <a:cubicBezTo>
                    <a:pt x="254" y="76"/>
                    <a:pt x="279" y="112"/>
                    <a:pt x="286" y="132"/>
                  </a:cubicBezTo>
                  <a:cubicBezTo>
                    <a:pt x="293" y="152"/>
                    <a:pt x="280" y="155"/>
                    <a:pt x="289" y="180"/>
                  </a:cubicBezTo>
                  <a:cubicBezTo>
                    <a:pt x="298" y="205"/>
                    <a:pt x="335" y="266"/>
                    <a:pt x="337" y="282"/>
                  </a:cubicBezTo>
                  <a:cubicBezTo>
                    <a:pt x="339" y="298"/>
                    <a:pt x="338" y="278"/>
                    <a:pt x="304" y="276"/>
                  </a:cubicBezTo>
                  <a:cubicBezTo>
                    <a:pt x="270" y="274"/>
                    <a:pt x="183" y="269"/>
                    <a:pt x="133" y="270"/>
                  </a:cubicBezTo>
                  <a:cubicBezTo>
                    <a:pt x="83" y="271"/>
                    <a:pt x="2" y="282"/>
                    <a:pt x="1" y="282"/>
                  </a:cubicBezTo>
                  <a:cubicBezTo>
                    <a:pt x="0" y="282"/>
                    <a:pt x="118" y="256"/>
                    <a:pt x="124" y="270"/>
                  </a:cubicBezTo>
                  <a:cubicBezTo>
                    <a:pt x="130" y="284"/>
                    <a:pt x="45" y="355"/>
                    <a:pt x="37" y="366"/>
                  </a:cubicBezTo>
                  <a:cubicBezTo>
                    <a:pt x="29" y="377"/>
                    <a:pt x="60" y="352"/>
                    <a:pt x="73" y="336"/>
                  </a:cubicBezTo>
                  <a:cubicBezTo>
                    <a:pt x="86" y="320"/>
                    <a:pt x="105" y="283"/>
                    <a:pt x="118" y="273"/>
                  </a:cubicBezTo>
                  <a:cubicBezTo>
                    <a:pt x="131" y="263"/>
                    <a:pt x="116" y="272"/>
                    <a:pt x="151" y="273"/>
                  </a:cubicBezTo>
                  <a:cubicBezTo>
                    <a:pt x="186" y="274"/>
                    <a:pt x="274" y="274"/>
                    <a:pt x="328" y="279"/>
                  </a:cubicBezTo>
                  <a:cubicBezTo>
                    <a:pt x="382" y="284"/>
                    <a:pt x="440" y="299"/>
                    <a:pt x="475" y="306"/>
                  </a:cubicBezTo>
                  <a:cubicBezTo>
                    <a:pt x="510" y="313"/>
                    <a:pt x="522" y="316"/>
                    <a:pt x="541" y="324"/>
                  </a:cubicBezTo>
                  <a:cubicBezTo>
                    <a:pt x="560" y="332"/>
                    <a:pt x="561" y="347"/>
                    <a:pt x="589" y="354"/>
                  </a:cubicBezTo>
                  <a:cubicBezTo>
                    <a:pt x="617" y="361"/>
                    <a:pt x="672" y="356"/>
                    <a:pt x="712" y="369"/>
                  </a:cubicBezTo>
                  <a:cubicBezTo>
                    <a:pt x="752" y="382"/>
                    <a:pt x="791" y="404"/>
                    <a:pt x="826" y="429"/>
                  </a:cubicBezTo>
                  <a:cubicBezTo>
                    <a:pt x="861" y="454"/>
                    <a:pt x="868" y="496"/>
                    <a:pt x="922" y="519"/>
                  </a:cubicBezTo>
                  <a:cubicBezTo>
                    <a:pt x="976" y="542"/>
                    <a:pt x="1080" y="551"/>
                    <a:pt x="1147" y="564"/>
                  </a:cubicBezTo>
                  <a:cubicBezTo>
                    <a:pt x="1214" y="577"/>
                    <a:pt x="1267" y="582"/>
                    <a:pt x="1327" y="600"/>
                  </a:cubicBezTo>
                  <a:cubicBezTo>
                    <a:pt x="1387" y="618"/>
                    <a:pt x="1462" y="658"/>
                    <a:pt x="1510" y="675"/>
                  </a:cubicBezTo>
                  <a:cubicBezTo>
                    <a:pt x="1558" y="692"/>
                    <a:pt x="1564" y="704"/>
                    <a:pt x="1618" y="699"/>
                  </a:cubicBezTo>
                  <a:cubicBezTo>
                    <a:pt x="1672" y="694"/>
                    <a:pt x="1783" y="654"/>
                    <a:pt x="1834" y="645"/>
                  </a:cubicBezTo>
                  <a:cubicBezTo>
                    <a:pt x="1885" y="636"/>
                    <a:pt x="1902" y="643"/>
                    <a:pt x="1927" y="642"/>
                  </a:cubicBezTo>
                  <a:cubicBezTo>
                    <a:pt x="1952" y="641"/>
                    <a:pt x="1983" y="639"/>
                    <a:pt x="1984" y="639"/>
                  </a:cubicBezTo>
                  <a:cubicBezTo>
                    <a:pt x="1985" y="639"/>
                    <a:pt x="1949" y="645"/>
                    <a:pt x="1933" y="645"/>
                  </a:cubicBezTo>
                  <a:cubicBezTo>
                    <a:pt x="1917" y="645"/>
                    <a:pt x="1927" y="629"/>
                    <a:pt x="1885" y="636"/>
                  </a:cubicBezTo>
                  <a:cubicBezTo>
                    <a:pt x="1843" y="643"/>
                    <a:pt x="1711" y="679"/>
                    <a:pt x="1681" y="687"/>
                  </a:cubicBezTo>
                  <a:cubicBezTo>
                    <a:pt x="1651" y="695"/>
                    <a:pt x="1689" y="676"/>
                    <a:pt x="1705" y="684"/>
                  </a:cubicBezTo>
                  <a:cubicBezTo>
                    <a:pt x="1721" y="692"/>
                    <a:pt x="1753" y="716"/>
                    <a:pt x="1777" y="738"/>
                  </a:cubicBezTo>
                  <a:cubicBezTo>
                    <a:pt x="1801" y="760"/>
                    <a:pt x="1817" y="793"/>
                    <a:pt x="1849" y="816"/>
                  </a:cubicBezTo>
                  <a:cubicBezTo>
                    <a:pt x="1881" y="839"/>
                    <a:pt x="1967" y="877"/>
                    <a:pt x="1969" y="879"/>
                  </a:cubicBezTo>
                  <a:cubicBezTo>
                    <a:pt x="1971" y="881"/>
                    <a:pt x="1872" y="840"/>
                    <a:pt x="1864" y="831"/>
                  </a:cubicBezTo>
                  <a:cubicBezTo>
                    <a:pt x="1856" y="822"/>
                    <a:pt x="1905" y="828"/>
                    <a:pt x="1924" y="825"/>
                  </a:cubicBezTo>
                  <a:cubicBezTo>
                    <a:pt x="1943" y="822"/>
                    <a:pt x="1962" y="813"/>
                    <a:pt x="1978" y="810"/>
                  </a:cubicBezTo>
                  <a:cubicBezTo>
                    <a:pt x="1994" y="807"/>
                    <a:pt x="2013" y="806"/>
                    <a:pt x="2023" y="807"/>
                  </a:cubicBezTo>
                  <a:cubicBezTo>
                    <a:pt x="2033" y="808"/>
                    <a:pt x="2039" y="818"/>
                    <a:pt x="2041" y="819"/>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891" name="Freeform 17"/>
            <p:cNvSpPr>
              <a:spLocks/>
            </p:cNvSpPr>
            <p:nvPr/>
          </p:nvSpPr>
          <p:spPr bwMode="auto">
            <a:xfrm>
              <a:off x="4013" y="2115"/>
              <a:ext cx="656" cy="804"/>
            </a:xfrm>
            <a:custGeom>
              <a:avLst/>
              <a:gdLst>
                <a:gd name="T0" fmla="*/ 591 w 656"/>
                <a:gd name="T1" fmla="*/ 0 h 804"/>
                <a:gd name="T2" fmla="*/ 583 w 656"/>
                <a:gd name="T3" fmla="*/ 24 h 804"/>
                <a:gd name="T4" fmla="*/ 556 w 656"/>
                <a:gd name="T5" fmla="*/ 63 h 804"/>
                <a:gd name="T6" fmla="*/ 538 w 656"/>
                <a:gd name="T7" fmla="*/ 126 h 804"/>
                <a:gd name="T8" fmla="*/ 577 w 656"/>
                <a:gd name="T9" fmla="*/ 114 h 804"/>
                <a:gd name="T10" fmla="*/ 652 w 656"/>
                <a:gd name="T11" fmla="*/ 93 h 804"/>
                <a:gd name="T12" fmla="*/ 601 w 656"/>
                <a:gd name="T13" fmla="*/ 111 h 804"/>
                <a:gd name="T14" fmla="*/ 529 w 656"/>
                <a:gd name="T15" fmla="*/ 126 h 804"/>
                <a:gd name="T16" fmla="*/ 442 w 656"/>
                <a:gd name="T17" fmla="*/ 192 h 804"/>
                <a:gd name="T18" fmla="*/ 394 w 656"/>
                <a:gd name="T19" fmla="*/ 246 h 804"/>
                <a:gd name="T20" fmla="*/ 394 w 656"/>
                <a:gd name="T21" fmla="*/ 207 h 804"/>
                <a:gd name="T22" fmla="*/ 385 w 656"/>
                <a:gd name="T23" fmla="*/ 135 h 804"/>
                <a:gd name="T24" fmla="*/ 379 w 656"/>
                <a:gd name="T25" fmla="*/ 114 h 804"/>
                <a:gd name="T26" fmla="*/ 394 w 656"/>
                <a:gd name="T27" fmla="*/ 198 h 804"/>
                <a:gd name="T28" fmla="*/ 379 w 656"/>
                <a:gd name="T29" fmla="*/ 312 h 804"/>
                <a:gd name="T30" fmla="*/ 325 w 656"/>
                <a:gd name="T31" fmla="*/ 420 h 804"/>
                <a:gd name="T32" fmla="*/ 217 w 656"/>
                <a:gd name="T33" fmla="*/ 492 h 804"/>
                <a:gd name="T34" fmla="*/ 124 w 656"/>
                <a:gd name="T35" fmla="*/ 588 h 804"/>
                <a:gd name="T36" fmla="*/ 88 w 656"/>
                <a:gd name="T37" fmla="*/ 654 h 804"/>
                <a:gd name="T38" fmla="*/ 58 w 656"/>
                <a:gd name="T39" fmla="*/ 714 h 804"/>
                <a:gd name="T40" fmla="*/ 1 w 656"/>
                <a:gd name="T41" fmla="*/ 771 h 804"/>
                <a:gd name="T42" fmla="*/ 52 w 656"/>
                <a:gd name="T43" fmla="*/ 720 h 804"/>
                <a:gd name="T44" fmla="*/ 112 w 656"/>
                <a:gd name="T45" fmla="*/ 615 h 804"/>
                <a:gd name="T46" fmla="*/ 157 w 656"/>
                <a:gd name="T47" fmla="*/ 681 h 804"/>
                <a:gd name="T48" fmla="*/ 175 w 656"/>
                <a:gd name="T49" fmla="*/ 750 h 804"/>
                <a:gd name="T50" fmla="*/ 181 w 656"/>
                <a:gd name="T51" fmla="*/ 804 h 8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56"/>
                <a:gd name="T79" fmla="*/ 0 h 804"/>
                <a:gd name="T80" fmla="*/ 656 w 656"/>
                <a:gd name="T81" fmla="*/ 804 h 80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56" h="804">
                  <a:moveTo>
                    <a:pt x="591" y="0"/>
                  </a:moveTo>
                  <a:cubicBezTo>
                    <a:pt x="590" y="7"/>
                    <a:pt x="589" y="14"/>
                    <a:pt x="583" y="24"/>
                  </a:cubicBezTo>
                  <a:cubicBezTo>
                    <a:pt x="577" y="34"/>
                    <a:pt x="563" y="46"/>
                    <a:pt x="556" y="63"/>
                  </a:cubicBezTo>
                  <a:cubicBezTo>
                    <a:pt x="549" y="80"/>
                    <a:pt x="535" y="118"/>
                    <a:pt x="538" y="126"/>
                  </a:cubicBezTo>
                  <a:cubicBezTo>
                    <a:pt x="541" y="134"/>
                    <a:pt x="558" y="119"/>
                    <a:pt x="577" y="114"/>
                  </a:cubicBezTo>
                  <a:cubicBezTo>
                    <a:pt x="596" y="109"/>
                    <a:pt x="648" y="93"/>
                    <a:pt x="652" y="93"/>
                  </a:cubicBezTo>
                  <a:cubicBezTo>
                    <a:pt x="656" y="93"/>
                    <a:pt x="621" y="106"/>
                    <a:pt x="601" y="111"/>
                  </a:cubicBezTo>
                  <a:cubicBezTo>
                    <a:pt x="581" y="116"/>
                    <a:pt x="555" y="113"/>
                    <a:pt x="529" y="126"/>
                  </a:cubicBezTo>
                  <a:cubicBezTo>
                    <a:pt x="503" y="139"/>
                    <a:pt x="464" y="172"/>
                    <a:pt x="442" y="192"/>
                  </a:cubicBezTo>
                  <a:cubicBezTo>
                    <a:pt x="420" y="212"/>
                    <a:pt x="402" y="243"/>
                    <a:pt x="394" y="246"/>
                  </a:cubicBezTo>
                  <a:cubicBezTo>
                    <a:pt x="386" y="249"/>
                    <a:pt x="395" y="225"/>
                    <a:pt x="394" y="207"/>
                  </a:cubicBezTo>
                  <a:cubicBezTo>
                    <a:pt x="393" y="189"/>
                    <a:pt x="387" y="150"/>
                    <a:pt x="385" y="135"/>
                  </a:cubicBezTo>
                  <a:cubicBezTo>
                    <a:pt x="383" y="120"/>
                    <a:pt x="378" y="104"/>
                    <a:pt x="379" y="114"/>
                  </a:cubicBezTo>
                  <a:cubicBezTo>
                    <a:pt x="380" y="124"/>
                    <a:pt x="394" y="165"/>
                    <a:pt x="394" y="198"/>
                  </a:cubicBezTo>
                  <a:cubicBezTo>
                    <a:pt x="394" y="231"/>
                    <a:pt x="391" y="275"/>
                    <a:pt x="379" y="312"/>
                  </a:cubicBezTo>
                  <a:cubicBezTo>
                    <a:pt x="367" y="349"/>
                    <a:pt x="352" y="390"/>
                    <a:pt x="325" y="420"/>
                  </a:cubicBezTo>
                  <a:cubicBezTo>
                    <a:pt x="298" y="450"/>
                    <a:pt x="251" y="464"/>
                    <a:pt x="217" y="492"/>
                  </a:cubicBezTo>
                  <a:cubicBezTo>
                    <a:pt x="183" y="520"/>
                    <a:pt x="145" y="561"/>
                    <a:pt x="124" y="588"/>
                  </a:cubicBezTo>
                  <a:cubicBezTo>
                    <a:pt x="103" y="615"/>
                    <a:pt x="99" y="633"/>
                    <a:pt x="88" y="654"/>
                  </a:cubicBezTo>
                  <a:cubicBezTo>
                    <a:pt x="77" y="675"/>
                    <a:pt x="72" y="695"/>
                    <a:pt x="58" y="714"/>
                  </a:cubicBezTo>
                  <a:cubicBezTo>
                    <a:pt x="44" y="733"/>
                    <a:pt x="2" y="770"/>
                    <a:pt x="1" y="771"/>
                  </a:cubicBezTo>
                  <a:cubicBezTo>
                    <a:pt x="0" y="772"/>
                    <a:pt x="34" y="746"/>
                    <a:pt x="52" y="720"/>
                  </a:cubicBezTo>
                  <a:cubicBezTo>
                    <a:pt x="70" y="694"/>
                    <a:pt x="95" y="621"/>
                    <a:pt x="112" y="615"/>
                  </a:cubicBezTo>
                  <a:cubicBezTo>
                    <a:pt x="129" y="609"/>
                    <a:pt x="147" y="659"/>
                    <a:pt x="157" y="681"/>
                  </a:cubicBezTo>
                  <a:cubicBezTo>
                    <a:pt x="167" y="703"/>
                    <a:pt x="171" y="730"/>
                    <a:pt x="175" y="750"/>
                  </a:cubicBezTo>
                  <a:cubicBezTo>
                    <a:pt x="179" y="770"/>
                    <a:pt x="180" y="793"/>
                    <a:pt x="181" y="804"/>
                  </a:cubicBezTo>
                </a:path>
              </a:pathLst>
            </a:custGeom>
            <a:noFill/>
            <a:ln w="412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79875" name="Rectangle 18"/>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80A1C668-F432-4449-8D57-1E1FB35C0EF0}" type="slidenum">
              <a:rPr lang="en-US" altLang="en-US" sz="9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4</a:t>
            </a:fld>
            <a:endParaRPr lang="en-US" altLang="en-US" sz="900">
              <a:solidFill>
                <a:srgbClr val="FF6600"/>
              </a:solidFill>
              <a:latin typeface="Times New Roman" panose="02020603050405020304" pitchFamily="18" charset="0"/>
              <a:ea typeface="ＭＳ Ｐゴシック" panose="020B0600070205080204" pitchFamily="34" charset="-128"/>
            </a:endParaRPr>
          </a:p>
        </p:txBody>
      </p:sp>
      <p:sp>
        <p:nvSpPr>
          <p:cNvPr id="79876" name="Line 19"/>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7" name="Line 20"/>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8" name="Oval 21"/>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sp>
        <p:nvSpPr>
          <p:cNvPr id="79879" name="Oval 22"/>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latin typeface="Calibri" panose="020F0502020204030204" pitchFamily="34" charset="0"/>
              <a:ea typeface="ＭＳ Ｐゴシック" panose="020B0600070205080204" pitchFamily="34" charset="-128"/>
            </a:endParaRPr>
          </a:p>
        </p:txBody>
      </p:sp>
      <p:pic>
        <p:nvPicPr>
          <p:cNvPr id="79880" name="Picture 23"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25" descr="strip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2" name="Line 2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83" name="Text Box 27"/>
          <p:cNvSpPr txBox="1">
            <a:spLocks noChangeArrowheads="1"/>
          </p:cNvSpPr>
          <p:nvPr/>
        </p:nvSpPr>
        <p:spPr bwMode="auto">
          <a:xfrm>
            <a:off x="971550" y="-19050"/>
            <a:ext cx="8172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rgbClr val="0000FF"/>
                </a:solidFill>
                <a:ea typeface="ＭＳ Ｐゴシック" panose="020B0600070205080204" pitchFamily="34" charset="-128"/>
                <a:cs typeface="Times New Roman" panose="02020603050405020304" pitchFamily="18" charset="0"/>
              </a:rPr>
              <a:t>  Types of Lightning Discharges and Lightning Terminology</a:t>
            </a:r>
          </a:p>
        </p:txBody>
      </p:sp>
      <p:sp>
        <p:nvSpPr>
          <p:cNvPr id="79884"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9B7A9FE7-2431-4309-BF31-862FB98A64FA}"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4</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3230563" y="3062288"/>
            <a:ext cx="4953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800">
                <a:solidFill>
                  <a:srgbClr val="FFFFFF"/>
                </a:solidFill>
                <a:ea typeface="ＭＳ Ｐゴシック" panose="020B0600070205080204" pitchFamily="34" charset="-128"/>
              </a:rPr>
              <a:t>GIANT</a:t>
            </a:r>
          </a:p>
          <a:p>
            <a:pPr algn="ctr">
              <a:spcBef>
                <a:spcPct val="0"/>
              </a:spcBef>
              <a:buFontTx/>
              <a:buNone/>
            </a:pPr>
            <a:r>
              <a:rPr lang="en-US" altLang="en-US" sz="800">
                <a:solidFill>
                  <a:srgbClr val="FFFFFF"/>
                </a:solidFill>
                <a:ea typeface="ＭＳ Ｐゴシック" panose="020B0600070205080204" pitchFamily="34" charset="-128"/>
              </a:rPr>
              <a:t>BLUE</a:t>
            </a:r>
          </a:p>
          <a:p>
            <a:pPr algn="ctr">
              <a:spcBef>
                <a:spcPct val="0"/>
              </a:spcBef>
              <a:buFontTx/>
              <a:buNone/>
            </a:pPr>
            <a:r>
              <a:rPr lang="en-US" altLang="en-US" sz="800">
                <a:solidFill>
                  <a:srgbClr val="FFFFFF"/>
                </a:solidFill>
                <a:ea typeface="ＭＳ Ｐゴシック" panose="020B0600070205080204" pitchFamily="34" charset="-128"/>
              </a:rPr>
              <a:t>JET</a:t>
            </a:r>
            <a:endParaRPr lang="en-US" altLang="en-US" sz="800">
              <a:solidFill>
                <a:srgbClr val="FFFFFF"/>
              </a:solidFill>
              <a:latin typeface="Times New Roman" panose="02020603050405020304" pitchFamily="18" charset="0"/>
              <a:ea typeface="ＭＳ Ｐゴシック" panose="020B0600070205080204" pitchFamily="34" charset="-128"/>
            </a:endParaRPr>
          </a:p>
        </p:txBody>
      </p:sp>
      <p:sp>
        <p:nvSpPr>
          <p:cNvPr id="140291" name="Text Box 3"/>
          <p:cNvSpPr txBox="1">
            <a:spLocks noChangeArrowheads="1"/>
          </p:cNvSpPr>
          <p:nvPr/>
        </p:nvSpPr>
        <p:spPr bwMode="auto">
          <a:xfrm>
            <a:off x="2628900" y="4914900"/>
            <a:ext cx="5143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FFFFFF"/>
                </a:solidFill>
                <a:ea typeface="ＭＳ Ｐゴシック" panose="020B0600070205080204" pitchFamily="34" charset="-128"/>
              </a:rPr>
              <a:t>PIXIES</a:t>
            </a:r>
          </a:p>
        </p:txBody>
      </p:sp>
      <p:sp>
        <p:nvSpPr>
          <p:cNvPr id="140292" name="Oval 4"/>
          <p:cNvSpPr>
            <a:spLocks noChangeArrowheads="1"/>
          </p:cNvSpPr>
          <p:nvPr/>
        </p:nvSpPr>
        <p:spPr bwMode="auto">
          <a:xfrm flipH="1" flipV="1">
            <a:off x="3124200" y="5057775"/>
            <a:ext cx="76200" cy="76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sp>
        <p:nvSpPr>
          <p:cNvPr id="140293" name="Oval 5"/>
          <p:cNvSpPr>
            <a:spLocks noChangeArrowheads="1"/>
          </p:cNvSpPr>
          <p:nvPr/>
        </p:nvSpPr>
        <p:spPr bwMode="auto">
          <a:xfrm>
            <a:off x="3021013" y="5105400"/>
            <a:ext cx="76200" cy="76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sp>
        <p:nvSpPr>
          <p:cNvPr id="140294" name="Line 6"/>
          <p:cNvSpPr>
            <a:spLocks noChangeShapeType="1"/>
          </p:cNvSpPr>
          <p:nvPr/>
        </p:nvSpPr>
        <p:spPr bwMode="auto">
          <a:xfrm flipV="1">
            <a:off x="5872163" y="1876425"/>
            <a:ext cx="14287" cy="24765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5" name="Line 7"/>
          <p:cNvSpPr>
            <a:spLocks noChangeShapeType="1"/>
          </p:cNvSpPr>
          <p:nvPr/>
        </p:nvSpPr>
        <p:spPr bwMode="auto">
          <a:xfrm flipH="1" flipV="1">
            <a:off x="2743200" y="3886200"/>
            <a:ext cx="152400" cy="3810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6" name="Line 8"/>
          <p:cNvSpPr>
            <a:spLocks noChangeShapeType="1"/>
          </p:cNvSpPr>
          <p:nvPr/>
        </p:nvSpPr>
        <p:spPr bwMode="auto">
          <a:xfrm flipH="1" flipV="1">
            <a:off x="5200650" y="1866900"/>
            <a:ext cx="38100" cy="2286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7" name="Line 9"/>
          <p:cNvSpPr>
            <a:spLocks noChangeShapeType="1"/>
          </p:cNvSpPr>
          <p:nvPr/>
        </p:nvSpPr>
        <p:spPr bwMode="auto">
          <a:xfrm flipH="1" flipV="1">
            <a:off x="3581400" y="3581400"/>
            <a:ext cx="76200" cy="4572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8" name="Line 10"/>
          <p:cNvSpPr>
            <a:spLocks noChangeShapeType="1"/>
          </p:cNvSpPr>
          <p:nvPr/>
        </p:nvSpPr>
        <p:spPr bwMode="auto">
          <a:xfrm flipV="1">
            <a:off x="4419600" y="3429000"/>
            <a:ext cx="76200" cy="3810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9" name="Line 11"/>
          <p:cNvSpPr>
            <a:spLocks noChangeShapeType="1"/>
          </p:cNvSpPr>
          <p:nvPr/>
        </p:nvSpPr>
        <p:spPr bwMode="auto">
          <a:xfrm>
            <a:off x="6477000" y="3848100"/>
            <a:ext cx="38100" cy="290513"/>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300" name="Line 12"/>
          <p:cNvSpPr>
            <a:spLocks noChangeShapeType="1"/>
          </p:cNvSpPr>
          <p:nvPr/>
        </p:nvSpPr>
        <p:spPr bwMode="auto">
          <a:xfrm flipH="1">
            <a:off x="5138738" y="3881438"/>
            <a:ext cx="53975" cy="309562"/>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301" name="Line 13"/>
          <p:cNvSpPr>
            <a:spLocks noChangeShapeType="1"/>
          </p:cNvSpPr>
          <p:nvPr/>
        </p:nvSpPr>
        <p:spPr bwMode="auto">
          <a:xfrm flipH="1">
            <a:off x="3429000" y="2043113"/>
            <a:ext cx="2286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302" name="Line 14"/>
          <p:cNvSpPr>
            <a:spLocks noChangeShapeType="1"/>
          </p:cNvSpPr>
          <p:nvPr/>
        </p:nvSpPr>
        <p:spPr bwMode="auto">
          <a:xfrm>
            <a:off x="7848600" y="2019300"/>
            <a:ext cx="2286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40303" name="Picture 15" descr="NewSumm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063" y="727075"/>
            <a:ext cx="8191500" cy="568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304" name="Text Box 16"/>
          <p:cNvSpPr txBox="1">
            <a:spLocks noChangeArrowheads="1"/>
          </p:cNvSpPr>
          <p:nvPr/>
        </p:nvSpPr>
        <p:spPr bwMode="auto">
          <a:xfrm>
            <a:off x="5872163" y="3627438"/>
            <a:ext cx="5143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800">
                <a:solidFill>
                  <a:srgbClr val="FFFFFF"/>
                </a:solidFill>
                <a:ea typeface="ＭＳ Ｐゴシック" panose="020B0600070205080204" pitchFamily="34" charset="-128"/>
              </a:rPr>
              <a:t>TROLL</a:t>
            </a:r>
          </a:p>
        </p:txBody>
      </p:sp>
      <p:sp>
        <p:nvSpPr>
          <p:cNvPr id="140305" name="Line 17"/>
          <p:cNvSpPr>
            <a:spLocks noChangeShapeType="1"/>
          </p:cNvSpPr>
          <p:nvPr/>
        </p:nvSpPr>
        <p:spPr bwMode="auto">
          <a:xfrm flipH="1" flipV="1">
            <a:off x="6040438" y="3298825"/>
            <a:ext cx="22225" cy="1778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306" name="Freeform 18"/>
          <p:cNvSpPr>
            <a:spLocks/>
          </p:cNvSpPr>
          <p:nvPr/>
        </p:nvSpPr>
        <p:spPr bwMode="auto">
          <a:xfrm rot="12058488" flipH="1">
            <a:off x="4421188" y="4419600"/>
            <a:ext cx="74612" cy="641350"/>
          </a:xfrm>
          <a:custGeom>
            <a:avLst/>
            <a:gdLst>
              <a:gd name="T0" fmla="*/ 2147483646 w 267"/>
              <a:gd name="T1" fmla="*/ 0 h 1944"/>
              <a:gd name="T2" fmla="*/ 2147483646 w 267"/>
              <a:gd name="T3" fmla="*/ 2147483646 h 1944"/>
              <a:gd name="T4" fmla="*/ 2147483646 w 267"/>
              <a:gd name="T5" fmla="*/ 2147483646 h 1944"/>
              <a:gd name="T6" fmla="*/ 2147483646 w 267"/>
              <a:gd name="T7" fmla="*/ 2147483646 h 1944"/>
              <a:gd name="T8" fmla="*/ 2147483646 w 267"/>
              <a:gd name="T9" fmla="*/ 2147483646 h 1944"/>
              <a:gd name="T10" fmla="*/ 2147483646 w 267"/>
              <a:gd name="T11" fmla="*/ 2147483646 h 1944"/>
              <a:gd name="T12" fmla="*/ 2147483646 w 267"/>
              <a:gd name="T13" fmla="*/ 2147483646 h 1944"/>
              <a:gd name="T14" fmla="*/ 2147483646 w 267"/>
              <a:gd name="T15" fmla="*/ 2147483646 h 1944"/>
              <a:gd name="T16" fmla="*/ 2147483646 w 267"/>
              <a:gd name="T17" fmla="*/ 2147483646 h 1944"/>
              <a:gd name="T18" fmla="*/ 2147483646 w 267"/>
              <a:gd name="T19" fmla="*/ 2147483646 h 1944"/>
              <a:gd name="T20" fmla="*/ 2147483646 w 267"/>
              <a:gd name="T21" fmla="*/ 2147483646 h 1944"/>
              <a:gd name="T22" fmla="*/ 2147483646 w 267"/>
              <a:gd name="T23" fmla="*/ 2147483646 h 19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1944"/>
              <a:gd name="T38" fmla="*/ 267 w 267"/>
              <a:gd name="T39" fmla="*/ 1944 h 19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1944">
                <a:moveTo>
                  <a:pt x="85" y="0"/>
                </a:moveTo>
                <a:cubicBezTo>
                  <a:pt x="176" y="76"/>
                  <a:pt x="267" y="151"/>
                  <a:pt x="257" y="209"/>
                </a:cubicBezTo>
                <a:cubicBezTo>
                  <a:pt x="248" y="268"/>
                  <a:pt x="27" y="291"/>
                  <a:pt x="27" y="349"/>
                </a:cubicBezTo>
                <a:cubicBezTo>
                  <a:pt x="27" y="407"/>
                  <a:pt x="257" y="489"/>
                  <a:pt x="257" y="559"/>
                </a:cubicBezTo>
                <a:cubicBezTo>
                  <a:pt x="257" y="628"/>
                  <a:pt x="27" y="710"/>
                  <a:pt x="27" y="768"/>
                </a:cubicBezTo>
                <a:cubicBezTo>
                  <a:pt x="27" y="826"/>
                  <a:pt x="257" y="849"/>
                  <a:pt x="257" y="908"/>
                </a:cubicBezTo>
                <a:cubicBezTo>
                  <a:pt x="257" y="966"/>
                  <a:pt x="27" y="1047"/>
                  <a:pt x="27" y="1117"/>
                </a:cubicBezTo>
                <a:cubicBezTo>
                  <a:pt x="27" y="1187"/>
                  <a:pt x="259" y="1257"/>
                  <a:pt x="257" y="1327"/>
                </a:cubicBezTo>
                <a:cubicBezTo>
                  <a:pt x="255" y="1397"/>
                  <a:pt x="30" y="1479"/>
                  <a:pt x="15" y="1536"/>
                </a:cubicBezTo>
                <a:cubicBezTo>
                  <a:pt x="0" y="1593"/>
                  <a:pt x="154" y="1622"/>
                  <a:pt x="165" y="1668"/>
                </a:cubicBezTo>
                <a:cubicBezTo>
                  <a:pt x="176" y="1714"/>
                  <a:pt x="98" y="1766"/>
                  <a:pt x="81" y="1812"/>
                </a:cubicBezTo>
                <a:cubicBezTo>
                  <a:pt x="64" y="1858"/>
                  <a:pt x="67" y="1917"/>
                  <a:pt x="63" y="1944"/>
                </a:cubicBezTo>
              </a:path>
            </a:pathLst>
          </a:custGeom>
          <a:noFill/>
          <a:ln w="19050">
            <a:solidFill>
              <a:schemeClr val="bg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40307" name="Text Box 19"/>
          <p:cNvSpPr txBox="1">
            <a:spLocks noChangeArrowheads="1"/>
          </p:cNvSpPr>
          <p:nvPr/>
        </p:nvSpPr>
        <p:spPr bwMode="auto">
          <a:xfrm>
            <a:off x="4551363" y="4267200"/>
            <a:ext cx="2778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FFFFFF"/>
                </a:solidFill>
                <a:latin typeface="Symbol" panose="05050102010706020507" pitchFamily="18" charset="2"/>
                <a:ea typeface="ＭＳ Ｐゴシック" panose="020B0600070205080204" pitchFamily="34" charset="-128"/>
              </a:rPr>
              <a:t>g</a:t>
            </a:r>
          </a:p>
        </p:txBody>
      </p:sp>
      <p:sp>
        <p:nvSpPr>
          <p:cNvPr id="140308" name="Text Box 20"/>
          <p:cNvSpPr txBox="1">
            <a:spLocks noChangeArrowheads="1"/>
          </p:cNvSpPr>
          <p:nvPr/>
        </p:nvSpPr>
        <p:spPr bwMode="auto">
          <a:xfrm>
            <a:off x="762000" y="228600"/>
            <a:ext cx="7924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2000">
                <a:solidFill>
                  <a:srgbClr val="000000"/>
                </a:solidFill>
                <a:ea typeface="ＭＳ Ｐゴシック" panose="020B0600070205080204" pitchFamily="34" charset="-128"/>
              </a:rPr>
              <a:t>Varieties of Known (2009) Thunderstorm-Generated </a:t>
            </a:r>
          </a:p>
          <a:p>
            <a:pPr algn="ctr">
              <a:spcBef>
                <a:spcPct val="0"/>
              </a:spcBef>
              <a:buFontTx/>
              <a:buNone/>
            </a:pPr>
            <a:r>
              <a:rPr lang="en-US" altLang="en-US" sz="2000">
                <a:solidFill>
                  <a:srgbClr val="000000"/>
                </a:solidFill>
                <a:ea typeface="ＭＳ Ｐゴシック" panose="020B0600070205080204" pitchFamily="34" charset="-128"/>
              </a:rPr>
              <a:t>Electrical Effects in the Upper Atmosphere</a:t>
            </a:r>
          </a:p>
        </p:txBody>
      </p:sp>
      <p:sp>
        <p:nvSpPr>
          <p:cNvPr id="140309" name="Rectangle 21"/>
          <p:cNvSpPr>
            <a:spLocks noChangeArrowheads="1"/>
          </p:cNvSpPr>
          <p:nvPr/>
        </p:nvSpPr>
        <p:spPr bwMode="auto">
          <a:xfrm>
            <a:off x="8382000" y="6248400"/>
            <a:ext cx="304800" cy="152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sp>
        <p:nvSpPr>
          <p:cNvPr id="140310" name="Text Box 22"/>
          <p:cNvSpPr txBox="1">
            <a:spLocks noChangeArrowheads="1"/>
          </p:cNvSpPr>
          <p:nvPr/>
        </p:nvSpPr>
        <p:spPr bwMode="auto">
          <a:xfrm>
            <a:off x="3048000" y="6400800"/>
            <a:ext cx="47990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a:solidFill>
                  <a:srgbClr val="000000"/>
                </a:solidFill>
                <a:ea typeface="ＭＳ Ｐゴシック" panose="020B0600070205080204" pitchFamily="34" charset="-128"/>
                <a:cs typeface="Arial" panose="020B0604020202020204" pitchFamily="34" charset="0"/>
              </a:rPr>
              <a:t>(Elaboration by D. Sentman of figure by Lyons et al. 2000)</a:t>
            </a:r>
          </a:p>
        </p:txBody>
      </p:sp>
      <p:sp>
        <p:nvSpPr>
          <p:cNvPr id="140311"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8E3EEA35-EC25-4E69-BE69-6E95D95C9A67}"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40</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sp>
        <p:nvSpPr>
          <p:cNvPr id="2" name="TextBox 1"/>
          <p:cNvSpPr txBox="1"/>
          <p:nvPr/>
        </p:nvSpPr>
        <p:spPr>
          <a:xfrm>
            <a:off x="163632" y="4868390"/>
            <a:ext cx="838691" cy="369332"/>
          </a:xfrm>
          <a:prstGeom prst="rect">
            <a:avLst/>
          </a:prstGeom>
          <a:solidFill>
            <a:srgbClr val="FFFF00"/>
          </a:solidFill>
        </p:spPr>
        <p:txBody>
          <a:bodyPr wrap="none" rtlCol="0">
            <a:spAutoFit/>
          </a:bodyPr>
          <a:lstStyle/>
          <a:p>
            <a:r>
              <a:rPr lang="en-US" b="1" dirty="0">
                <a:solidFill>
                  <a:srgbClr val="990000"/>
                </a:solidFill>
              </a:rPr>
              <a:t>20 km</a:t>
            </a:r>
          </a:p>
        </p:txBody>
      </p:sp>
      <p:sp>
        <p:nvSpPr>
          <p:cNvPr id="3" name="TextBox 2"/>
          <p:cNvSpPr txBox="1"/>
          <p:nvPr/>
        </p:nvSpPr>
        <p:spPr>
          <a:xfrm>
            <a:off x="6781800" y="2877622"/>
            <a:ext cx="838691" cy="369332"/>
          </a:xfrm>
          <a:prstGeom prst="rect">
            <a:avLst/>
          </a:prstGeom>
          <a:solidFill>
            <a:srgbClr val="FFFF00"/>
          </a:solidFill>
        </p:spPr>
        <p:txBody>
          <a:bodyPr wrap="none" rtlCol="0">
            <a:spAutoFit/>
          </a:bodyPr>
          <a:lstStyle/>
          <a:p>
            <a:r>
              <a:rPr lang="en-US" b="1" dirty="0">
                <a:solidFill>
                  <a:srgbClr val="990000"/>
                </a:solidFill>
              </a:rPr>
              <a:t>Sprite</a:t>
            </a:r>
          </a:p>
        </p:txBody>
      </p:sp>
      <p:sp>
        <p:nvSpPr>
          <p:cNvPr id="4" name="TextBox 3"/>
          <p:cNvSpPr txBox="1"/>
          <p:nvPr/>
        </p:nvSpPr>
        <p:spPr>
          <a:xfrm>
            <a:off x="5029200" y="5606534"/>
            <a:ext cx="665567" cy="369332"/>
          </a:xfrm>
          <a:prstGeom prst="rect">
            <a:avLst/>
          </a:prstGeom>
          <a:solidFill>
            <a:srgbClr val="FFFF00"/>
          </a:solidFill>
        </p:spPr>
        <p:txBody>
          <a:bodyPr wrap="none" rtlCol="0">
            <a:spAutoFit/>
          </a:bodyPr>
          <a:lstStyle/>
          <a:p>
            <a:r>
              <a:rPr lang="en-US" b="1" dirty="0">
                <a:solidFill>
                  <a:srgbClr val="990000"/>
                </a:solidFill>
              </a:rPr>
              <a:t>+CG</a:t>
            </a:r>
          </a:p>
        </p:txBody>
      </p:sp>
      <p:sp>
        <p:nvSpPr>
          <p:cNvPr id="5" name="TextBox 4">
            <a:extLst>
              <a:ext uri="{FF2B5EF4-FFF2-40B4-BE49-F238E27FC236}">
                <a16:creationId xmlns:a16="http://schemas.microsoft.com/office/drawing/2014/main" id="{F42468C7-9369-4C0C-B06A-8A1EE083F904}"/>
              </a:ext>
            </a:extLst>
          </p:cNvPr>
          <p:cNvSpPr txBox="1"/>
          <p:nvPr/>
        </p:nvSpPr>
        <p:spPr>
          <a:xfrm>
            <a:off x="8077200" y="228600"/>
            <a:ext cx="838200" cy="400110"/>
          </a:xfrm>
          <a:prstGeom prst="rect">
            <a:avLst/>
          </a:prstGeom>
          <a:solidFill>
            <a:srgbClr val="FFFF00"/>
          </a:solidFill>
        </p:spPr>
        <p:txBody>
          <a:bodyPr wrap="square" rtlCol="0">
            <a:spAutoFit/>
          </a:bodyPr>
          <a:lstStyle/>
          <a:p>
            <a:r>
              <a:rPr lang="en-US" sz="2000" b="1" u="sng" dirty="0">
                <a:solidFill>
                  <a:srgbClr val="990000"/>
                </a:solidFill>
              </a:rPr>
              <a:t>TLEs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strip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3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34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34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sp>
        <p:nvSpPr>
          <p:cNvPr id="14234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a typeface="ＭＳ Ｐゴシック" panose="020B0600070205080204" pitchFamily="34" charset="-128"/>
            </a:endParaRPr>
          </a:p>
        </p:txBody>
      </p:sp>
      <p:pic>
        <p:nvPicPr>
          <p:cNvPr id="142343" name="Picture 7" descr="largeBlueW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4" name="Text Box 8"/>
          <p:cNvSpPr txBox="1">
            <a:spLocks noChangeArrowheads="1"/>
          </p:cNvSpPr>
          <p:nvPr/>
        </p:nvSpPr>
        <p:spPr bwMode="auto">
          <a:xfrm>
            <a:off x="3154363" y="5486400"/>
            <a:ext cx="28273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b="1">
                <a:solidFill>
                  <a:srgbClr val="000000"/>
                </a:solidFill>
                <a:ea typeface="ＭＳ Ｐゴシック" panose="020B0600070205080204" pitchFamily="34" charset="-128"/>
              </a:rPr>
              <a:t>Courtesy of Dr. D. Sentman</a:t>
            </a:r>
          </a:p>
        </p:txBody>
      </p:sp>
      <p:sp>
        <p:nvSpPr>
          <p:cNvPr id="142345" name="Line 11"/>
          <p:cNvSpPr>
            <a:spLocks noChangeShapeType="1"/>
          </p:cNvSpPr>
          <p:nvPr/>
        </p:nvSpPr>
        <p:spPr bwMode="auto">
          <a:xfrm>
            <a:off x="838200" y="685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346" name="Text Box 12"/>
          <p:cNvSpPr txBox="1">
            <a:spLocks noChangeArrowheads="1"/>
          </p:cNvSpPr>
          <p:nvPr/>
        </p:nvSpPr>
        <p:spPr bwMode="auto">
          <a:xfrm>
            <a:off x="762000" y="331788"/>
            <a:ext cx="7454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a:solidFill>
                  <a:srgbClr val="0000FF"/>
                </a:solidFill>
                <a:ea typeface="ＭＳ Ｐゴシック" panose="020B0600070205080204" pitchFamily="34" charset="-128"/>
                <a:cs typeface="Times New Roman" panose="02020603050405020304" pitchFamily="18" charset="0"/>
              </a:rPr>
              <a:t>Sprites</a:t>
            </a:r>
          </a:p>
        </p:txBody>
      </p:sp>
      <p:sp>
        <p:nvSpPr>
          <p:cNvPr id="142347"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fld id="{79ADB78F-1171-474A-9EA3-0DAB964E6956}" type="slidenum">
              <a:rPr lang="en-US" altLang="en-US" sz="1200">
                <a:solidFill>
                  <a:srgbClr val="FF6600"/>
                </a:solidFill>
                <a:latin typeface="Times New Roman" panose="02020603050405020304" pitchFamily="18" charset="0"/>
                <a:ea typeface="ＭＳ Ｐゴシック" panose="020B0600070205080204" pitchFamily="34" charset="-128"/>
              </a:rPr>
              <a:pPr algn="ctr" eaLnBrk="1" hangingPunct="1">
                <a:spcBef>
                  <a:spcPct val="0"/>
                </a:spcBef>
                <a:buFontTx/>
                <a:buNone/>
              </a:pPr>
              <a:t>41</a:t>
            </a:fld>
            <a:endParaRPr lang="en-US" altLang="en-US" sz="1200">
              <a:solidFill>
                <a:srgbClr val="FF6600"/>
              </a:solidFill>
              <a:latin typeface="Times New Roman" panose="02020603050405020304" pitchFamily="18" charset="0"/>
              <a:ea typeface="ＭＳ Ｐゴシック" panose="020B0600070205080204" pitchFamily="34" charset="-128"/>
            </a:endParaRPr>
          </a:p>
        </p:txBody>
      </p:sp>
      <p:pic>
        <p:nvPicPr>
          <p:cNvPr id="2" name="043606_B.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9">
            <a:extLst>
              <a:ext uri="{28A0092B-C50C-407E-A947-70E740481C1C}">
                <a14:useLocalDpi xmlns:a14="http://schemas.microsoft.com/office/drawing/2010/main" val="0"/>
              </a:ext>
            </a:extLst>
          </a:blip>
          <a:srcRect/>
          <a:stretch>
            <a:fillRect/>
          </a:stretch>
        </p:blipFill>
        <p:spPr bwMode="auto">
          <a:xfrm>
            <a:off x="731838" y="1066800"/>
            <a:ext cx="3827462"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044920_B.wmv">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10">
            <a:extLst>
              <a:ext uri="{28A0092B-C50C-407E-A947-70E740481C1C}">
                <a14:useLocalDpi xmlns:a14="http://schemas.microsoft.com/office/drawing/2010/main" val="0"/>
              </a:ext>
            </a:extLst>
          </a:blip>
          <a:srcRect/>
          <a:stretch>
            <a:fillRect/>
          </a:stretch>
        </p:blipFill>
        <p:spPr bwMode="auto">
          <a:xfrm>
            <a:off x="4819650" y="1066800"/>
            <a:ext cx="3867150"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ACF1049-10D7-4298-849D-A0895E675CC3}"/>
              </a:ext>
            </a:extLst>
          </p:cNvPr>
          <p:cNvGraphicFramePr>
            <a:graphicFrameLocks noGrp="1"/>
          </p:cNvGraphicFramePr>
          <p:nvPr>
            <p:extLst>
              <p:ext uri="{D42A27DB-BD31-4B8C-83A1-F6EECF244321}">
                <p14:modId xmlns:p14="http://schemas.microsoft.com/office/powerpoint/2010/main" val="1774829064"/>
              </p:ext>
            </p:extLst>
          </p:nvPr>
        </p:nvGraphicFramePr>
        <p:xfrm>
          <a:off x="419100" y="121753"/>
          <a:ext cx="8305800" cy="6614493"/>
        </p:xfrm>
        <a:graphic>
          <a:graphicData uri="http://schemas.openxmlformats.org/drawingml/2006/table">
            <a:tbl>
              <a:tblPr/>
              <a:tblGrid>
                <a:gridCol w="2594024">
                  <a:extLst>
                    <a:ext uri="{9D8B030D-6E8A-4147-A177-3AD203B41FA5}">
                      <a16:colId xmlns:a16="http://schemas.microsoft.com/office/drawing/2014/main" val="4161116888"/>
                    </a:ext>
                  </a:extLst>
                </a:gridCol>
                <a:gridCol w="1100517">
                  <a:extLst>
                    <a:ext uri="{9D8B030D-6E8A-4147-A177-3AD203B41FA5}">
                      <a16:colId xmlns:a16="http://schemas.microsoft.com/office/drawing/2014/main" val="2185100302"/>
                    </a:ext>
                  </a:extLst>
                </a:gridCol>
                <a:gridCol w="873649">
                  <a:extLst>
                    <a:ext uri="{9D8B030D-6E8A-4147-A177-3AD203B41FA5}">
                      <a16:colId xmlns:a16="http://schemas.microsoft.com/office/drawing/2014/main" val="1009756507"/>
                    </a:ext>
                  </a:extLst>
                </a:gridCol>
                <a:gridCol w="981314">
                  <a:extLst>
                    <a:ext uri="{9D8B030D-6E8A-4147-A177-3AD203B41FA5}">
                      <a16:colId xmlns:a16="http://schemas.microsoft.com/office/drawing/2014/main" val="3691841533"/>
                    </a:ext>
                  </a:extLst>
                </a:gridCol>
                <a:gridCol w="1095135">
                  <a:extLst>
                    <a:ext uri="{9D8B030D-6E8A-4147-A177-3AD203B41FA5}">
                      <a16:colId xmlns:a16="http://schemas.microsoft.com/office/drawing/2014/main" val="758060397"/>
                    </a:ext>
                  </a:extLst>
                </a:gridCol>
                <a:gridCol w="1661161">
                  <a:extLst>
                    <a:ext uri="{9D8B030D-6E8A-4147-A177-3AD203B41FA5}">
                      <a16:colId xmlns:a16="http://schemas.microsoft.com/office/drawing/2014/main" val="1205318970"/>
                    </a:ext>
                  </a:extLst>
                </a:gridCol>
              </a:tblGrid>
              <a:tr h="1239684">
                <a:tc>
                  <a:txBody>
                    <a:bodyPr/>
                    <a:lstStyle/>
                    <a:p>
                      <a:pPr marL="0" marR="0" algn="ctr">
                        <a:lnSpc>
                          <a:spcPct val="115000"/>
                        </a:lnSpc>
                        <a:spcBef>
                          <a:spcPts val="600"/>
                        </a:spcBef>
                        <a:spcAft>
                          <a:spcPts val="0"/>
                        </a:spcAft>
                        <a:tabLst>
                          <a:tab pos="908050" algn="ctr"/>
                        </a:tabLst>
                      </a:pPr>
                      <a:r>
                        <a:rPr lang="en-US" sz="1800" dirty="0">
                          <a:effectLst/>
                          <a:latin typeface="CG Times"/>
                          <a:ea typeface="Times New Roman" panose="02020603050405020304" pitchFamily="18" charset="0"/>
                          <a:cs typeface="Times New Roman" panose="02020603050405020304" pitchFamily="18" charset="0"/>
                        </a:rPr>
                        <a:t>Course Sections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Number of Lectures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HW Due</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Can-vas</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Test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Honor-lock</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Section in Course Packet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Chapter/</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Sections in Text (FOL)</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792149"/>
                  </a:ext>
                </a:extLst>
              </a:tr>
              <a:tr h="274033">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Introduction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084955"/>
                  </a:ext>
                </a:extLst>
              </a:tr>
              <a:tr h="1162051">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1. Types of lightning discharges and lightning terminology</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4</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01/25</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01/27</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 App. 1, 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6954481"/>
                  </a:ext>
                </a:extLst>
              </a:tr>
              <a:tr h="689662">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2. Incidence of lightning to areas and structures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HW2</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02/05</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02/08</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2, Sect. 9.3</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03588"/>
                  </a:ext>
                </a:extLst>
              </a:tr>
              <a:tr h="869830">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3. Electrical structure of thunderstorm clouds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6</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HW3</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02/22</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T3</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02/24</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3</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3, App. 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959474"/>
                  </a:ext>
                </a:extLst>
              </a:tr>
              <a:tr h="925856">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4a. Properties of the negative lightning discharge to ground - 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03/08</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03/10</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4.1-4.3, 4.6, 4.10</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5815953"/>
                  </a:ext>
                </a:extLst>
              </a:tr>
              <a:tr h="1239684">
                <a:tc>
                  <a:txBody>
                    <a:bodyPr/>
                    <a:lstStyle/>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4b. Properties of the negative lightning discharge to ground – II</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03/19</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03/22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4b</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4.4-4.5, 4.7-4.10, 9.3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532834998"/>
                  </a:ext>
                </a:extLst>
              </a:tr>
            </a:tbl>
          </a:graphicData>
        </a:graphic>
      </p:graphicFrame>
    </p:spTree>
    <p:extLst>
      <p:ext uri="{BB962C8B-B14F-4D97-AF65-F5344CB8AC3E}">
        <p14:creationId xmlns:p14="http://schemas.microsoft.com/office/powerpoint/2010/main" val="23278882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603" descr="UF_Signa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8213" y="6513513"/>
            <a:ext cx="1855787"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4387" name="Rectangle 3"/>
          <p:cNvSpPr>
            <a:spLocks noChangeArrowheads="1"/>
          </p:cNvSpPr>
          <p:nvPr/>
        </p:nvSpPr>
        <p:spPr bwMode="auto">
          <a:xfrm>
            <a:off x="228600" y="6138863"/>
            <a:ext cx="90678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ct val="80000"/>
              </a:lnSpc>
              <a:spcBef>
                <a:spcPct val="0"/>
              </a:spcBef>
              <a:buFontTx/>
              <a:buNone/>
            </a:pPr>
            <a:r>
              <a:rPr lang="en-US" altLang="en-US" sz="1600">
                <a:solidFill>
                  <a:srgbClr val="000000"/>
                </a:solidFill>
                <a:cs typeface="Arial" panose="020B0604020202020204" pitchFamily="34" charset="0"/>
              </a:rPr>
              <a:t>Conceptual cloud-charge-configurations/scenarios leading to production of downward positive lightning. </a:t>
            </a:r>
            <a:r>
              <a:rPr lang="en-US" altLang="en-US" sz="1600">
                <a:solidFill>
                  <a:srgbClr val="0000FF"/>
                </a:solidFill>
                <a:cs typeface="Arial" panose="020B0604020202020204" pitchFamily="34" charset="0"/>
              </a:rPr>
              <a:t>Adapted from Nag and Rakov (2012).</a:t>
            </a:r>
          </a:p>
        </p:txBody>
      </p:sp>
      <p:sp>
        <p:nvSpPr>
          <p:cNvPr id="144388" name="Rectangle 3"/>
          <p:cNvSpPr>
            <a:spLocks noChangeArrowheads="1"/>
          </p:cNvSpPr>
          <p:nvPr/>
        </p:nvSpPr>
        <p:spPr bwMode="auto">
          <a:xfrm>
            <a:off x="533400" y="65532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fld id="{E5BFEE4E-ABAB-4CA0-8457-63EB9AEFD01B}" type="slidenum">
              <a:rPr lang="en-US" altLang="en-US" sz="1200">
                <a:solidFill>
                  <a:srgbClr val="FF6600"/>
                </a:solidFill>
                <a:latin typeface="Times New Roman" panose="02020603050405020304" pitchFamily="18" charset="0"/>
                <a:cs typeface="Arial" panose="020B0604020202020204" pitchFamily="34" charset="0"/>
              </a:rPr>
              <a:pPr algn="ctr" eaLnBrk="1" hangingPunct="1">
                <a:spcBef>
                  <a:spcPct val="0"/>
                </a:spcBef>
                <a:buFontTx/>
                <a:buNone/>
              </a:pPr>
              <a:t>43</a:t>
            </a:fld>
            <a:endParaRPr lang="en-US" altLang="en-US" sz="1200">
              <a:solidFill>
                <a:srgbClr val="FF6600"/>
              </a:solidFill>
              <a:latin typeface="Times New Roman" panose="02020603050405020304" pitchFamily="18" charset="0"/>
              <a:cs typeface="Arial" panose="020B0604020202020204" pitchFamily="34" charset="0"/>
            </a:endParaRPr>
          </a:p>
        </p:txBody>
      </p:sp>
      <p:sp>
        <p:nvSpPr>
          <p:cNvPr id="6" name="Rectangle 5"/>
          <p:cNvSpPr/>
          <p:nvPr/>
        </p:nvSpPr>
        <p:spPr>
          <a:xfrm>
            <a:off x="0" y="0"/>
            <a:ext cx="9144000" cy="40005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eaLnBrk="1" fontAlgn="auto" hangingPunct="1">
              <a:spcBef>
                <a:spcPts val="0"/>
              </a:spcBef>
              <a:spcAft>
                <a:spcPts val="0"/>
              </a:spcAft>
              <a:defRPr/>
            </a:pPr>
            <a:r>
              <a:rPr lang="en-US" sz="2000" b="1" dirty="0">
                <a:solidFill>
                  <a:prstClr val="black"/>
                </a:solidFill>
              </a:rPr>
              <a:t>Charge Configurations/Scenarios Leading to Production of Positive Lightning</a:t>
            </a:r>
          </a:p>
        </p:txBody>
      </p:sp>
      <p:grpSp>
        <p:nvGrpSpPr>
          <p:cNvPr id="144390" name="Group 13"/>
          <p:cNvGrpSpPr>
            <a:grpSpLocks/>
          </p:cNvGrpSpPr>
          <p:nvPr/>
        </p:nvGrpSpPr>
        <p:grpSpPr bwMode="auto">
          <a:xfrm>
            <a:off x="309563" y="533400"/>
            <a:ext cx="8778875" cy="5638800"/>
            <a:chOff x="309563" y="533400"/>
            <a:chExt cx="8778941" cy="5638800"/>
          </a:xfrm>
        </p:grpSpPr>
        <p:pic>
          <p:nvPicPr>
            <p:cNvPr id="144396" name="Picture 2" descr="Figu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533400"/>
              <a:ext cx="75184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97" name="TextBox 6"/>
            <p:cNvSpPr txBox="1">
              <a:spLocks noChangeArrowheads="1"/>
            </p:cNvSpPr>
            <p:nvPr/>
          </p:nvSpPr>
          <p:spPr bwMode="auto">
            <a:xfrm>
              <a:off x="1066806" y="2101850"/>
              <a:ext cx="1524011"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Titled positive dipole</a:t>
              </a:r>
            </a:p>
          </p:txBody>
        </p:sp>
        <p:sp>
          <p:nvSpPr>
            <p:cNvPr id="144398" name="TextBox 7"/>
            <p:cNvSpPr txBox="1">
              <a:spLocks noChangeArrowheads="1"/>
            </p:cNvSpPr>
            <p:nvPr/>
          </p:nvSpPr>
          <p:spPr bwMode="auto">
            <a:xfrm>
              <a:off x="309563" y="4956175"/>
              <a:ext cx="1622437" cy="830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Unusually large lower positive charge region</a:t>
              </a:r>
            </a:p>
          </p:txBody>
        </p:sp>
        <p:sp>
          <p:nvSpPr>
            <p:cNvPr id="144399" name="TextBox 8"/>
            <p:cNvSpPr txBox="1">
              <a:spLocks noChangeArrowheads="1"/>
            </p:cNvSpPr>
            <p:nvPr/>
          </p:nvSpPr>
          <p:spPr bwMode="auto">
            <a:xfrm>
              <a:off x="3629050" y="2108200"/>
              <a:ext cx="1066808" cy="5857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Positive monopole</a:t>
              </a:r>
            </a:p>
          </p:txBody>
        </p:sp>
        <p:sp>
          <p:nvSpPr>
            <p:cNvPr id="144400" name="TextBox 9"/>
            <p:cNvSpPr txBox="1">
              <a:spLocks noChangeArrowheads="1"/>
            </p:cNvSpPr>
            <p:nvPr/>
          </p:nvSpPr>
          <p:spPr bwMode="auto">
            <a:xfrm>
              <a:off x="6096044" y="1889125"/>
              <a:ext cx="1303348" cy="830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200" b="1">
                <a:solidFill>
                  <a:srgbClr val="FF0000"/>
                </a:solidFill>
                <a:cs typeface="Arial" panose="020B0604020202020204" pitchFamily="34" charset="0"/>
              </a:endParaRPr>
            </a:p>
            <a:p>
              <a:pPr algn="ctr" eaLnBrk="1" hangingPunct="1">
                <a:spcBef>
                  <a:spcPct val="0"/>
                </a:spcBef>
                <a:buFontTx/>
                <a:buNone/>
              </a:pPr>
              <a:endParaRPr lang="en-US" altLang="en-US" sz="1200" b="1">
                <a:solidFill>
                  <a:srgbClr val="FF0000"/>
                </a:solidFill>
                <a:cs typeface="Arial" panose="020B0604020202020204" pitchFamily="34" charset="0"/>
              </a:endParaRPr>
            </a:p>
            <a:p>
              <a:pPr algn="ctr" eaLnBrk="1" hangingPunct="1">
                <a:spcBef>
                  <a:spcPct val="0"/>
                </a:spcBef>
                <a:buFontTx/>
                <a:buNone/>
              </a:pPr>
              <a:endParaRPr lang="en-US" altLang="en-US" sz="1200" b="1">
                <a:solidFill>
                  <a:srgbClr val="FF0000"/>
                </a:solidFill>
                <a:cs typeface="Arial" panose="020B0604020202020204" pitchFamily="34" charset="0"/>
              </a:endParaRPr>
            </a:p>
            <a:p>
              <a:pPr algn="ctr" eaLnBrk="1" hangingPunct="1">
                <a:spcBef>
                  <a:spcPct val="0"/>
                </a:spcBef>
                <a:buFontTx/>
                <a:buNone/>
              </a:pPr>
              <a:endParaRPr lang="en-US" altLang="en-US" sz="1200" b="1">
                <a:solidFill>
                  <a:srgbClr val="FF0000"/>
                </a:solidFill>
                <a:cs typeface="Arial" panose="020B0604020202020204" pitchFamily="34" charset="0"/>
              </a:endParaRPr>
            </a:p>
          </p:txBody>
        </p:sp>
        <p:sp>
          <p:nvSpPr>
            <p:cNvPr id="144401" name="TextBox 10"/>
            <p:cNvSpPr txBox="1">
              <a:spLocks noChangeArrowheads="1"/>
            </p:cNvSpPr>
            <p:nvPr/>
          </p:nvSpPr>
          <p:spPr bwMode="auto">
            <a:xfrm>
              <a:off x="2971820" y="4716463"/>
              <a:ext cx="1279535" cy="1077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Negative in-cloud leader channel cut-off</a:t>
              </a:r>
            </a:p>
          </p:txBody>
        </p:sp>
        <p:sp>
          <p:nvSpPr>
            <p:cNvPr id="144402" name="TextBox 11"/>
            <p:cNvSpPr txBox="1">
              <a:spLocks noChangeArrowheads="1"/>
            </p:cNvSpPr>
            <p:nvPr/>
          </p:nvSpPr>
          <p:spPr bwMode="auto">
            <a:xfrm>
              <a:off x="6248445" y="4951413"/>
              <a:ext cx="1165234" cy="831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Branching of in-cloud channel</a:t>
              </a:r>
            </a:p>
          </p:txBody>
        </p:sp>
        <p:sp>
          <p:nvSpPr>
            <p:cNvPr id="144403" name="TextBox 12"/>
            <p:cNvSpPr txBox="1">
              <a:spLocks noChangeArrowheads="1"/>
            </p:cNvSpPr>
            <p:nvPr/>
          </p:nvSpPr>
          <p:spPr bwMode="auto">
            <a:xfrm>
              <a:off x="7488292" y="1770063"/>
              <a:ext cx="1600212"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0000FF"/>
                  </a:solidFill>
                  <a:cs typeface="Arial" panose="020B0604020202020204" pitchFamily="34" charset="0"/>
                </a:rPr>
                <a:t>Inverted dipole </a:t>
              </a:r>
            </a:p>
            <a:p>
              <a:pPr algn="ctr" eaLnBrk="1" hangingPunct="1">
                <a:spcBef>
                  <a:spcPct val="0"/>
                </a:spcBef>
                <a:buFontTx/>
                <a:buNone/>
              </a:pPr>
              <a:r>
                <a:rPr lang="en-US" altLang="en-US" sz="1500" b="1">
                  <a:solidFill>
                    <a:srgbClr val="0000FF"/>
                  </a:solidFill>
                  <a:cs typeface="Arial" panose="020B0604020202020204" pitchFamily="34" charset="0"/>
                </a:rPr>
                <a:t>(with additional lower negative charge region)</a:t>
              </a:r>
            </a:p>
          </p:txBody>
        </p:sp>
      </p:grpSp>
      <p:sp>
        <p:nvSpPr>
          <p:cNvPr id="15" name="Rectangle 14"/>
          <p:cNvSpPr/>
          <p:nvPr/>
        </p:nvSpPr>
        <p:spPr>
          <a:xfrm>
            <a:off x="152400" y="533400"/>
            <a:ext cx="8839200" cy="2514600"/>
          </a:xfrm>
          <a:prstGeom prst="rect">
            <a:avLst/>
          </a:prstGeom>
          <a:solidFill>
            <a:srgbClr val="00B05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white"/>
              </a:solidFill>
            </a:endParaRPr>
          </a:p>
        </p:txBody>
      </p:sp>
      <p:sp>
        <p:nvSpPr>
          <p:cNvPr id="16" name="Rectangle 15"/>
          <p:cNvSpPr/>
          <p:nvPr/>
        </p:nvSpPr>
        <p:spPr>
          <a:xfrm>
            <a:off x="152400" y="3048000"/>
            <a:ext cx="2743200" cy="3124200"/>
          </a:xfrm>
          <a:prstGeom prst="rect">
            <a:avLst/>
          </a:prstGeom>
          <a:solidFill>
            <a:srgbClr val="00B05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17" name="Rectangle 16"/>
          <p:cNvSpPr/>
          <p:nvPr/>
        </p:nvSpPr>
        <p:spPr>
          <a:xfrm>
            <a:off x="2971800" y="3124200"/>
            <a:ext cx="6019800" cy="3048000"/>
          </a:xfrm>
          <a:prstGeom prst="rect">
            <a:avLst/>
          </a:prstGeom>
          <a:solidFill>
            <a:srgbClr val="A50021">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144394" name="TextBox 17"/>
          <p:cNvSpPr txBox="1">
            <a:spLocks noChangeArrowheads="1"/>
          </p:cNvSpPr>
          <p:nvPr/>
        </p:nvSpPr>
        <p:spPr bwMode="auto">
          <a:xfrm>
            <a:off x="85725" y="762000"/>
            <a:ext cx="12096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i="1" u="sng">
                <a:solidFill>
                  <a:srgbClr val="006600"/>
                </a:solidFill>
                <a:cs typeface="Arial" panose="020B0604020202020204" pitchFamily="34" charset="0"/>
              </a:rPr>
              <a:t>Positively-charged cloud region</a:t>
            </a:r>
          </a:p>
        </p:txBody>
      </p:sp>
      <p:sp>
        <p:nvSpPr>
          <p:cNvPr id="144395" name="TextBox 18"/>
          <p:cNvSpPr txBox="1">
            <a:spLocks noChangeArrowheads="1"/>
          </p:cNvSpPr>
          <p:nvPr/>
        </p:nvSpPr>
        <p:spPr bwMode="auto">
          <a:xfrm>
            <a:off x="5791200" y="3019425"/>
            <a:ext cx="342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i="1" u="sng">
                <a:solidFill>
                  <a:srgbClr val="C00000"/>
                </a:solidFill>
                <a:cs typeface="Arial" panose="020B0604020202020204" pitchFamily="34" charset="0"/>
              </a:rPr>
              <a:t>Previously-formed in-cloud lightning channel</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5"/>
          <p:cNvSpPr txBox="1">
            <a:spLocks noChangeArrowheads="1"/>
          </p:cNvSpPr>
          <p:nvPr/>
        </p:nvSpPr>
        <p:spPr bwMode="auto">
          <a:xfrm>
            <a:off x="762000" y="3858341"/>
            <a:ext cx="44958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 possible explanation of observed bipolar lightning currents.  </a:t>
            </a:r>
            <a:r>
              <a:rPr kumimoji="0" lang="en-US" altLang="ja-JP" sz="18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Currents of both polarities follow, in turn, the same channel to the ground</a:t>
            </a:r>
            <a:r>
              <a:rPr kumimoji="0"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with negative charge transfer from the cloud charge region labeled “1” being followed by positive charge transfer from the charge region labeled “2”.  Adapted from Narita et al. (1989) </a:t>
            </a:r>
            <a:endParaRPr kumimoji="0" lang="en-US"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54627" name="Picture 7" descr="stri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8" name="Line 8"/>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4629" name="Line 9"/>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4630" name="Oval 10"/>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54631" name="Oval 11"/>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54632" name="Picture 12"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3"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fld id="{8C01DF2D-71E5-4CF9-A65F-B08350245B29}"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914400"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154634" name="Line 1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4635" name="Text Box 17"/>
          <p:cNvSpPr txBox="1">
            <a:spLocks noChangeArrowheads="1"/>
          </p:cNvSpPr>
          <p:nvPr/>
        </p:nvSpPr>
        <p:spPr bwMode="auto">
          <a:xfrm>
            <a:off x="1022350" y="82550"/>
            <a:ext cx="31607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2101D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Bipolar Lightning Discharges</a:t>
            </a:r>
          </a:p>
        </p:txBody>
      </p:sp>
      <p:grpSp>
        <p:nvGrpSpPr>
          <p:cNvPr id="154636" name="Group 32"/>
          <p:cNvGrpSpPr>
            <a:grpSpLocks/>
          </p:cNvGrpSpPr>
          <p:nvPr/>
        </p:nvGrpSpPr>
        <p:grpSpPr bwMode="auto">
          <a:xfrm>
            <a:off x="838200" y="809548"/>
            <a:ext cx="4191000" cy="3101975"/>
            <a:chOff x="528" y="626"/>
            <a:chExt cx="2640" cy="1954"/>
          </a:xfrm>
        </p:grpSpPr>
        <p:pic>
          <p:nvPicPr>
            <p:cNvPr id="154645" name="Picture 4"/>
            <p:cNvPicPr>
              <a:picLocks noChangeAspect="1" noChangeArrowheads="1"/>
            </p:cNvPicPr>
            <p:nvPr/>
          </p:nvPicPr>
          <p:blipFill>
            <a:blip r:embed="rId4">
              <a:lum bright="-2000" contrast="16000"/>
              <a:extLst>
                <a:ext uri="{28A0092B-C50C-407E-A947-70E740481C1C}">
                  <a14:useLocalDpi xmlns:a14="http://schemas.microsoft.com/office/drawing/2010/main" val="0"/>
                </a:ext>
              </a:extLst>
            </a:blip>
            <a:srcRect l="34064" b="19960"/>
            <a:stretch>
              <a:fillRect/>
            </a:stretch>
          </p:blipFill>
          <p:spPr bwMode="auto">
            <a:xfrm>
              <a:off x="528" y="626"/>
              <a:ext cx="2640" cy="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46" name="Oval 21"/>
            <p:cNvSpPr>
              <a:spLocks noChangeArrowheads="1"/>
            </p:cNvSpPr>
            <p:nvPr/>
          </p:nvSpPr>
          <p:spPr bwMode="auto">
            <a:xfrm>
              <a:off x="1962" y="1224"/>
              <a:ext cx="147" cy="147"/>
            </a:xfrm>
            <a:prstGeom prst="ellipse">
              <a:avLst/>
            </a:prstGeom>
            <a:solidFill>
              <a:schemeClr val="bg1"/>
            </a:solidFill>
            <a:ln w="15875" algn="ctr">
              <a:solidFill>
                <a:srgbClr val="000099"/>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54647" name="Text Box 22"/>
            <p:cNvSpPr txBox="1">
              <a:spLocks noChangeArrowheads="1"/>
            </p:cNvSpPr>
            <p:nvPr/>
          </p:nvSpPr>
          <p:spPr bwMode="auto">
            <a:xfrm>
              <a:off x="1932" y="1185"/>
              <a:ext cx="15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99"/>
                  </a:solidFill>
                  <a:effectLst/>
                  <a:uLnTx/>
                  <a:uFillTx/>
                  <a:latin typeface="Arial" panose="020B0604020202020204" pitchFamily="34" charset="0"/>
                  <a:ea typeface="ＭＳ Ｐゴシック" panose="020B0600070205080204" pitchFamily="34" charset="-128"/>
                  <a:cs typeface="+mn-cs"/>
                </a:rPr>
                <a:t>1</a:t>
              </a:r>
            </a:p>
          </p:txBody>
        </p:sp>
        <p:sp>
          <p:nvSpPr>
            <p:cNvPr id="154648" name="Oval 23"/>
            <p:cNvSpPr>
              <a:spLocks noChangeArrowheads="1"/>
            </p:cNvSpPr>
            <p:nvPr/>
          </p:nvSpPr>
          <p:spPr bwMode="auto">
            <a:xfrm>
              <a:off x="1593" y="1461"/>
              <a:ext cx="147" cy="147"/>
            </a:xfrm>
            <a:prstGeom prst="ellipse">
              <a:avLst/>
            </a:prstGeom>
            <a:solidFill>
              <a:schemeClr val="bg1"/>
            </a:solidFill>
            <a:ln w="15875" algn="ctr">
              <a:solidFill>
                <a:srgbClr val="FF0000"/>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54649" name="Text Box 24"/>
            <p:cNvSpPr txBox="1">
              <a:spLocks noChangeArrowheads="1"/>
            </p:cNvSpPr>
            <p:nvPr/>
          </p:nvSpPr>
          <p:spPr bwMode="auto">
            <a:xfrm>
              <a:off x="1572" y="1416"/>
              <a:ext cx="15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2</a:t>
              </a:r>
            </a:p>
          </p:txBody>
        </p:sp>
      </p:grpSp>
      <p:grpSp>
        <p:nvGrpSpPr>
          <p:cNvPr id="3" name="Group 34"/>
          <p:cNvGrpSpPr>
            <a:grpSpLocks/>
          </p:cNvGrpSpPr>
          <p:nvPr/>
        </p:nvGrpSpPr>
        <p:grpSpPr bwMode="auto">
          <a:xfrm>
            <a:off x="5257800" y="523875"/>
            <a:ext cx="3810000" cy="5916613"/>
            <a:chOff x="3216" y="476"/>
            <a:chExt cx="2400" cy="3727"/>
          </a:xfrm>
        </p:grpSpPr>
        <p:sp>
          <p:nvSpPr>
            <p:cNvPr id="154638" name="Text Box 16"/>
            <p:cNvSpPr txBox="1">
              <a:spLocks noChangeArrowheads="1"/>
            </p:cNvSpPr>
            <p:nvPr/>
          </p:nvSpPr>
          <p:spPr bwMode="auto">
            <a:xfrm>
              <a:off x="3216" y="2574"/>
              <a:ext cx="2400" cy="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Electrical charge structure of a convective cloud. Note </a:t>
              </a:r>
              <a:r>
                <a:rPr kumimoji="0" lang="en-US" altLang="ja-JP" sz="18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pockets of positive and negative charge </a:t>
              </a:r>
              <a:r>
                <a:rPr kumimoji="0"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(numerous smaller encircled plus and minus signs) at different altitudes, while </a:t>
              </a:r>
              <a:r>
                <a:rPr kumimoji="0" lang="en-US" altLang="ja-JP" sz="18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the net charge</a:t>
              </a:r>
              <a:r>
                <a:rPr kumimoji="0"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the top of the cloud is positive and that at the bottom of the cloud it is negative.</a:t>
              </a:r>
              <a:endParaRPr kumimoji="0" lang="en-US"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154639" name="Group 33"/>
            <p:cNvGrpSpPr>
              <a:grpSpLocks/>
            </p:cNvGrpSpPr>
            <p:nvPr/>
          </p:nvGrpSpPr>
          <p:grpSpPr bwMode="auto">
            <a:xfrm>
              <a:off x="3463" y="476"/>
              <a:ext cx="1964" cy="2116"/>
              <a:chOff x="3463" y="476"/>
              <a:chExt cx="1964" cy="2116"/>
            </a:xfrm>
          </p:grpSpPr>
          <p:pic>
            <p:nvPicPr>
              <p:cNvPr id="15464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20000">
                <a:off x="3463" y="476"/>
                <a:ext cx="1964" cy="2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41" name="Oval 25"/>
              <p:cNvSpPr>
                <a:spLocks noChangeArrowheads="1"/>
              </p:cNvSpPr>
              <p:nvPr/>
            </p:nvSpPr>
            <p:spPr bwMode="auto">
              <a:xfrm>
                <a:off x="4230" y="1908"/>
                <a:ext cx="339" cy="345"/>
              </a:xfrm>
              <a:prstGeom prst="ellipse">
                <a:avLst/>
              </a:prstGeom>
              <a:noFill/>
              <a:ln w="31750" algn="ctr">
                <a:solidFill>
                  <a:srgbClr val="000099"/>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54642" name="Text Box 26"/>
              <p:cNvSpPr txBox="1">
                <a:spLocks noChangeArrowheads="1"/>
              </p:cNvSpPr>
              <p:nvPr/>
            </p:nvSpPr>
            <p:spPr bwMode="auto">
              <a:xfrm>
                <a:off x="4253" y="1667"/>
                <a:ext cx="157"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99"/>
                    </a:solidFill>
                    <a:effectLst/>
                    <a:uLnTx/>
                    <a:uFillTx/>
                    <a:latin typeface="Arial" panose="020B0604020202020204" pitchFamily="34" charset="0"/>
                    <a:ea typeface="ＭＳ Ｐゴシック" panose="020B0600070205080204" pitchFamily="34" charset="-128"/>
                    <a:cs typeface="+mn-cs"/>
                  </a:rPr>
                  <a:t>_</a:t>
                </a:r>
              </a:p>
            </p:txBody>
          </p:sp>
          <p:sp>
            <p:nvSpPr>
              <p:cNvPr id="154643" name="Oval 29"/>
              <p:cNvSpPr>
                <a:spLocks noChangeArrowheads="1"/>
              </p:cNvSpPr>
              <p:nvPr/>
            </p:nvSpPr>
            <p:spPr bwMode="auto">
              <a:xfrm>
                <a:off x="4287" y="1110"/>
                <a:ext cx="339" cy="345"/>
              </a:xfrm>
              <a:prstGeom prst="ellipse">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54644" name="Text Box 30"/>
              <p:cNvSpPr txBox="1">
                <a:spLocks noChangeArrowheads="1"/>
              </p:cNvSpPr>
              <p:nvPr/>
            </p:nvSpPr>
            <p:spPr bwMode="auto">
              <a:xfrm>
                <a:off x="4289" y="1011"/>
                <a:ext cx="157"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48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a:t>
                </a:r>
              </a:p>
            </p:txBody>
          </p:sp>
        </p:grpSp>
      </p:grpSp>
    </p:spTree>
    <p:extLst>
      <p:ext uri="{BB962C8B-B14F-4D97-AF65-F5344CB8AC3E}">
        <p14:creationId xmlns:p14="http://schemas.microsoft.com/office/powerpoint/2010/main" val="3111666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043" y="324196"/>
            <a:ext cx="8033890" cy="5062451"/>
          </a:xfrm>
          <a:prstGeom prst="rect">
            <a:avLst/>
          </a:prstGeom>
        </p:spPr>
      </p:pic>
      <p:sp>
        <p:nvSpPr>
          <p:cNvPr id="5" name="TextBox 4"/>
          <p:cNvSpPr txBox="1"/>
          <p:nvPr/>
        </p:nvSpPr>
        <p:spPr>
          <a:xfrm>
            <a:off x="6808124" y="139530"/>
            <a:ext cx="226937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srgbClr val="0000FF"/>
                </a:solidFill>
                <a:effectLst/>
                <a:uLnTx/>
                <a:uFillTx/>
                <a:latin typeface="Calibri" panose="020F0502020204030204"/>
                <a:ea typeface="+mn-ea"/>
                <a:cs typeface="+mn-cs"/>
              </a:rPr>
              <a:t>Global Electric Circuit</a:t>
            </a:r>
          </a:p>
        </p:txBody>
      </p:sp>
      <p:sp>
        <p:nvSpPr>
          <p:cNvPr id="6" name="TextBox 5"/>
          <p:cNvSpPr txBox="1"/>
          <p:nvPr/>
        </p:nvSpPr>
        <p:spPr>
          <a:xfrm>
            <a:off x="304800" y="4713316"/>
            <a:ext cx="8698242"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Electrosphere</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σ</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&gt;&gt; </a:t>
            </a: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ωε</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is about 50 km above ground surface, forming a spherical capacitor. Potential difference V is about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300 kV</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charge magnitude Q is about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0.5 MC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fair-weather current I is about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1 kA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(10</a:t>
            </a:r>
            <a:r>
              <a:rPr kumimoji="0" lang="en-US" sz="2400" b="0" i="0" u="none" strike="noStrike" kern="1200" cap="none" spc="0" normalizeH="0" baseline="30000" noProof="0" dirty="0">
                <a:ln>
                  <a:noFill/>
                </a:ln>
                <a:solidFill>
                  <a:prstClr val="black"/>
                </a:solidFill>
                <a:effectLst/>
                <a:uLnTx/>
                <a:uFillTx/>
                <a:latin typeface="Calibri" panose="020F0502020204030204"/>
                <a:ea typeface="+mn-ea"/>
                <a:cs typeface="+mn-cs"/>
              </a:rPr>
              <a:t>-12</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A/m</a:t>
            </a:r>
            <a:r>
              <a:rPr kumimoji="0" lang="en-US" sz="2400" b="0" i="0" u="none" strike="noStrike" kern="1200" cap="none" spc="0" normalizeH="0" baseline="30000" noProof="0" dirty="0">
                <a:ln>
                  <a:noFill/>
                </a:ln>
                <a:solidFill>
                  <a:prstClr val="black"/>
                </a:solidFill>
                <a:effectLst/>
                <a:uLnTx/>
                <a:uFillTx/>
                <a:latin typeface="Calibri" panose="020F0502020204030204"/>
                <a:ea typeface="+mn-ea"/>
                <a:cs typeface="+mn-cs"/>
              </a:rPr>
              <a:t>2</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Capacitance C = Q/V =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1.7 F</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and the total resistance R = V/I =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300 </a:t>
            </a:r>
            <a:r>
              <a:rPr kumimoji="0" lang="el-GR" sz="2400" b="1" i="0" u="none" strike="noStrike" kern="1200" cap="none" spc="0" normalizeH="0" baseline="0" noProof="0" dirty="0">
                <a:ln>
                  <a:noFill/>
                </a:ln>
                <a:solidFill>
                  <a:srgbClr val="990000"/>
                </a:solidFill>
                <a:effectLst/>
                <a:uLnTx/>
                <a:uFillTx/>
                <a:latin typeface="Arial" panose="020B0604020202020204" pitchFamily="34" charset="0"/>
                <a:ea typeface="+mn-ea"/>
                <a:cs typeface="Arial" panose="020B0604020202020204" pitchFamily="34" charset="0"/>
              </a:rPr>
              <a:t>Ω</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so that </a:t>
            </a:r>
            <a:r>
              <a:rPr kumimoji="0" lang="el-GR"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τ</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 RC = 500 s </a:t>
            </a:r>
            <a:r>
              <a:rPr kumimoji="0" lang="en-US" sz="2400" b="1" i="0" u="none" strike="noStrike" kern="1200" cap="none" spc="0" normalizeH="0" baseline="0" noProof="0" dirty="0">
                <a:ln>
                  <a:noFill/>
                </a:ln>
                <a:solidFill>
                  <a:srgbClr val="990000"/>
                </a:solidFill>
                <a:effectLst/>
                <a:uLnTx/>
                <a:uFillTx/>
                <a:latin typeface="Calibri" panose="020F0502020204030204"/>
                <a:ea typeface="+mn-ea"/>
                <a:cs typeface="+mn-cs"/>
              </a:rPr>
              <a:t>(about 8 min)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7" name="TextBox 6"/>
          <p:cNvSpPr txBox="1"/>
          <p:nvPr/>
        </p:nvSpPr>
        <p:spPr>
          <a:xfrm>
            <a:off x="207819" y="3235988"/>
            <a:ext cx="1677632"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FF"/>
                </a:solidFill>
                <a:effectLst/>
                <a:uLnTx/>
                <a:uFillTx/>
                <a:latin typeface="Calibri" panose="020F0502020204030204"/>
                <a:ea typeface="+mn-ea"/>
                <a:cs typeface="+mn-cs"/>
              </a:rPr>
              <a:t>Rain (positive charge moving down)</a:t>
            </a:r>
          </a:p>
        </p:txBody>
      </p:sp>
      <p:sp>
        <p:nvSpPr>
          <p:cNvPr id="8" name="TextBox 7"/>
          <p:cNvSpPr txBox="1"/>
          <p:nvPr/>
        </p:nvSpPr>
        <p:spPr>
          <a:xfrm>
            <a:off x="3466408" y="2593571"/>
            <a:ext cx="1745672"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Corona (positive charge moving up)</a:t>
            </a:r>
          </a:p>
        </p:txBody>
      </p:sp>
      <p:sp>
        <p:nvSpPr>
          <p:cNvPr id="2" name="Minus Sign 1">
            <a:extLst>
              <a:ext uri="{FF2B5EF4-FFF2-40B4-BE49-F238E27FC236}">
                <a16:creationId xmlns:a16="http://schemas.microsoft.com/office/drawing/2014/main" id="{F369CB2B-FDFF-453A-8E5E-172E41032FE5}"/>
              </a:ext>
            </a:extLst>
          </p:cNvPr>
          <p:cNvSpPr/>
          <p:nvPr/>
        </p:nvSpPr>
        <p:spPr>
          <a:xfrm>
            <a:off x="2523529" y="3764897"/>
            <a:ext cx="219671" cy="197503"/>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86573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483"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484"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48485"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48486"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7" name="Picture 8"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8" name="Text Box 9"/>
          <p:cNvSpPr txBox="1">
            <a:spLocks noChangeArrowheads="1"/>
          </p:cNvSpPr>
          <p:nvPr/>
        </p:nvSpPr>
        <p:spPr bwMode="auto">
          <a:xfrm>
            <a:off x="685800" y="5562600"/>
            <a:ext cx="8610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Sketches of overall-flash current records to illustrate different types of bipolar lightning discharges. RS=Return Stroke.</a:t>
            </a:r>
          </a:p>
        </p:txBody>
      </p:sp>
      <p:sp>
        <p:nvSpPr>
          <p:cNvPr id="148489" name="Text Box 10"/>
          <p:cNvSpPr txBox="1">
            <a:spLocks noChangeArrowheads="1"/>
          </p:cNvSpPr>
          <p:nvPr/>
        </p:nvSpPr>
        <p:spPr bwMode="auto">
          <a:xfrm>
            <a:off x="609600" y="0"/>
            <a:ext cx="3859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00FF"/>
                </a:solidFill>
                <a:latin typeface="Arial" panose="020B0604020202020204" pitchFamily="34" charset="0"/>
                <a:cs typeface="Times New Roman" panose="02020603050405020304" pitchFamily="18" charset="0"/>
              </a:rPr>
              <a:t>         Bipolar Flashes – Types 1 and 2 </a:t>
            </a:r>
          </a:p>
        </p:txBody>
      </p:sp>
      <p:pic>
        <p:nvPicPr>
          <p:cNvPr id="148490" name="Picture 11" descr="clean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304800"/>
            <a:ext cx="7315200" cy="5084763"/>
          </a:xfrm>
          <a:prstGeom prst="rect">
            <a:avLst/>
          </a:prstGeom>
          <a:solidFill>
            <a:srgbClr val="FFFF00"/>
          </a:solidFill>
          <a:ln>
            <a:noFill/>
          </a:ln>
        </p:spPr>
      </p:pic>
      <p:sp>
        <p:nvSpPr>
          <p:cNvPr id="148491" name="Line 12"/>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492"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4D6936A-8FAC-4AC9-BF3F-0A23C76142A7}" type="slidenum">
              <a:rPr lang="en-US" altLang="en-US" sz="1200">
                <a:solidFill>
                  <a:srgbClr val="FF6600"/>
                </a:solidFill>
                <a:latin typeface="Times New Roman" panose="02020603050405020304" pitchFamily="18" charset="0"/>
              </a:rPr>
              <a:pPr algn="ctr" eaLnBrk="1" hangingPunct="1">
                <a:spcBef>
                  <a:spcPct val="0"/>
                </a:spcBef>
                <a:buFontTx/>
                <a:buNone/>
              </a:pPr>
              <a:t>46</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31"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32"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50533"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50534"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5" name="Line 7"/>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50536"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7" name="Text Box 10"/>
          <p:cNvSpPr txBox="1">
            <a:spLocks noChangeArrowheads="1"/>
          </p:cNvSpPr>
          <p:nvPr/>
        </p:nvSpPr>
        <p:spPr bwMode="auto">
          <a:xfrm>
            <a:off x="533400" y="5715000"/>
            <a:ext cx="8610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Sketches of overall-flash current records to illustrate different types of bipolar lightning discharges (cont’d).</a:t>
            </a:r>
          </a:p>
        </p:txBody>
      </p:sp>
      <p:sp>
        <p:nvSpPr>
          <p:cNvPr id="150538" name="Text Box 11"/>
          <p:cNvSpPr txBox="1">
            <a:spLocks noChangeArrowheads="1"/>
          </p:cNvSpPr>
          <p:nvPr/>
        </p:nvSpPr>
        <p:spPr bwMode="auto">
          <a:xfrm>
            <a:off x="609600" y="0"/>
            <a:ext cx="404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00FF"/>
                </a:solidFill>
                <a:latin typeface="Arial" panose="020B0604020202020204" pitchFamily="34" charset="0"/>
                <a:cs typeface="Times New Roman" panose="02020603050405020304" pitchFamily="18" charset="0"/>
              </a:rPr>
              <a:t>         Bipolar Flashes – Types 3a and 3b</a:t>
            </a:r>
          </a:p>
        </p:txBody>
      </p:sp>
      <p:pic>
        <p:nvPicPr>
          <p:cNvPr id="150539" name="Picture 12" descr="clea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457200"/>
            <a:ext cx="7148513" cy="505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40" name="Rectangle 5"/>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63131FB7-F666-4D7C-BFB9-7D0FE704F0A9}" type="slidenum">
              <a:rPr lang="en-US" altLang="en-US" sz="1200">
                <a:solidFill>
                  <a:srgbClr val="FF6600"/>
                </a:solidFill>
                <a:latin typeface="Times New Roman" panose="02020603050405020304" pitchFamily="18" charset="0"/>
              </a:rPr>
              <a:pPr algn="ctr" eaLnBrk="1" hangingPunct="1">
                <a:spcBef>
                  <a:spcPct val="0"/>
                </a:spcBef>
                <a:buFontTx/>
                <a:buNone/>
              </a:pPr>
              <a:t>47</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Line 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79" name="Line 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80" name="Oval 4"/>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52581" name="Oval 5"/>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152582" name="Picture 6"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3"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B4CFB5F4-3C67-4165-A65C-F40B38F77E51}" type="slidenum">
              <a:rPr lang="en-US" altLang="en-US" sz="1200">
                <a:solidFill>
                  <a:srgbClr val="FF6600"/>
                </a:solidFill>
                <a:latin typeface="Times New Roman" panose="02020603050405020304" pitchFamily="18" charset="0"/>
              </a:rPr>
              <a:pPr algn="ctr" eaLnBrk="1" hangingPunct="1">
                <a:spcBef>
                  <a:spcPct val="0"/>
                </a:spcBef>
                <a:buFontTx/>
                <a:buNone/>
              </a:pPr>
              <a:t>48</a:t>
            </a:fld>
            <a:endParaRPr lang="en-US" altLang="en-US" sz="1200">
              <a:solidFill>
                <a:srgbClr val="FF6600"/>
              </a:solidFill>
              <a:latin typeface="Times New Roman" panose="02020603050405020304" pitchFamily="18" charset="0"/>
            </a:endParaRPr>
          </a:p>
        </p:txBody>
      </p:sp>
      <p:pic>
        <p:nvPicPr>
          <p:cNvPr id="152584" name="Picture 8"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5" name="Text Box 9"/>
          <p:cNvSpPr txBox="1">
            <a:spLocks noChangeArrowheads="1"/>
          </p:cNvSpPr>
          <p:nvPr/>
        </p:nvSpPr>
        <p:spPr bwMode="auto">
          <a:xfrm>
            <a:off x="838200" y="5486400"/>
            <a:ext cx="7924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Portion of four-stroke bipolar flash #312 initiated from the 100-m Gaisberg tower, Austria. Adapted from Schulz and Diendorfer (2003).</a:t>
            </a:r>
          </a:p>
        </p:txBody>
      </p:sp>
      <p:sp>
        <p:nvSpPr>
          <p:cNvPr id="152586" name="Text Box 10"/>
          <p:cNvSpPr txBox="1">
            <a:spLocks noChangeArrowheads="1"/>
          </p:cNvSpPr>
          <p:nvPr/>
        </p:nvSpPr>
        <p:spPr bwMode="auto">
          <a:xfrm>
            <a:off x="692150" y="0"/>
            <a:ext cx="43037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600" b="1">
                <a:solidFill>
                  <a:srgbClr val="0000FF"/>
                </a:solidFill>
                <a:latin typeface="Arial" panose="020B0604020202020204" pitchFamily="34" charset="0"/>
                <a:cs typeface="Times New Roman" panose="02020603050405020304" pitchFamily="18" charset="0"/>
              </a:rPr>
              <a:t>      Bipolar Flash - Type 3a (Upward Flash)</a:t>
            </a:r>
          </a:p>
        </p:txBody>
      </p:sp>
      <p:pic>
        <p:nvPicPr>
          <p:cNvPr id="152587" name="Picture 11" descr="clean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304800"/>
            <a:ext cx="6858000" cy="506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8" name="Line 12"/>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114"/>
          <p:cNvSpPr txBox="1">
            <a:spLocks noChangeArrowheads="1"/>
          </p:cNvSpPr>
          <p:nvPr/>
        </p:nvSpPr>
        <p:spPr bwMode="auto">
          <a:xfrm>
            <a:off x="0" y="62484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a</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Five changes from negative to positive and one change from positive to negative.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b</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Changes from negative to positive (Wada </a:t>
            </a:r>
            <a:r>
              <a:rPr kumimoji="0" lang="en-US" altLang="en-US" sz="1600" b="1"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et al</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 1996a).</a:t>
            </a:r>
          </a:p>
        </p:txBody>
      </p:sp>
      <p:sp>
        <p:nvSpPr>
          <p:cNvPr id="146435" name="Text Box 115"/>
          <p:cNvSpPr txBox="1">
            <a:spLocks noChangeArrowheads="1"/>
          </p:cNvSpPr>
          <p:nvPr/>
        </p:nvSpPr>
        <p:spPr bwMode="auto">
          <a:xfrm>
            <a:off x="136525" y="454025"/>
            <a:ext cx="88550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Observed polarity of currents in winter lightning in Japan (</a:t>
            </a:r>
            <a:r>
              <a:rPr kumimoji="0" lang="en-US" altLang="en-US" sz="1600" b="1" i="0" u="none" strike="noStrike" kern="1200" cap="none" spc="0" normalizeH="0" baseline="0" noProof="0">
                <a:ln>
                  <a:noFill/>
                </a:ln>
                <a:solidFill>
                  <a:srgbClr val="80008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6 to 14% in summer</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a:t>
            </a:r>
          </a:p>
        </p:txBody>
      </p:sp>
      <p:sp>
        <p:nvSpPr>
          <p:cNvPr id="146436" name="Text Box 5"/>
          <p:cNvSpPr txBox="1">
            <a:spLocks noChangeArrowheads="1"/>
          </p:cNvSpPr>
          <p:nvPr/>
        </p:nvSpPr>
        <p:spPr bwMode="auto">
          <a:xfrm>
            <a:off x="136525" y="119063"/>
            <a:ext cx="8855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Bipolar Flashes - Statistics</a:t>
            </a:r>
          </a:p>
        </p:txBody>
      </p:sp>
      <p:graphicFrame>
        <p:nvGraphicFramePr>
          <p:cNvPr id="8" name="Table 7"/>
          <p:cNvGraphicFramePr>
            <a:graphicFrameLocks noGrp="1"/>
          </p:cNvGraphicFramePr>
          <p:nvPr/>
        </p:nvGraphicFramePr>
        <p:xfrm>
          <a:off x="0" y="838200"/>
          <a:ext cx="9144000" cy="4937184"/>
        </p:xfrm>
        <a:graphic>
          <a:graphicData uri="http://schemas.openxmlformats.org/drawingml/2006/table">
            <a:tbl>
              <a:tblPr/>
              <a:tblGrid>
                <a:gridCol w="11430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1066800">
                  <a:extLst>
                    <a:ext uri="{9D8B030D-6E8A-4147-A177-3AD203B41FA5}">
                      <a16:colId xmlns:a16="http://schemas.microsoft.com/office/drawing/2014/main" val="20005"/>
                    </a:ext>
                  </a:extLst>
                </a:gridCol>
                <a:gridCol w="1066800">
                  <a:extLst>
                    <a:ext uri="{9D8B030D-6E8A-4147-A177-3AD203B41FA5}">
                      <a16:colId xmlns:a16="http://schemas.microsoft.com/office/drawing/2014/main" val="20006"/>
                    </a:ext>
                  </a:extLst>
                </a:gridCol>
              </a:tblGrid>
              <a:tr h="1066691">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Source</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Strike Object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Observation Period</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Number of Positive (percent)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Number of Negative (percent)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Number of Bipolar</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(percent)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Total (percent)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66691">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Miyake et al. (1992)</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88-m weather observation tower at Kashiwazaki and 200-m stack at Fukui</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1978-1986</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41</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(33)</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78</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(62)</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6</a:t>
                      </a:r>
                      <a:r>
                        <a:rPr kumimoji="0" lang="en-US" altLang="en-US" sz="1600" b="1" i="0" u="none" strike="noStrike" cap="none" normalizeH="0" baseline="30000">
                          <a:ln>
                            <a:noFill/>
                          </a:ln>
                          <a:solidFill>
                            <a:schemeClr val="tx1"/>
                          </a:solidFill>
                          <a:effectLst/>
                          <a:latin typeface="Calibri" pitchFamily="34" charset="0"/>
                          <a:ea typeface="ＭＳ Ｐゴシック" pitchFamily="34" charset="-128"/>
                        </a:rPr>
                        <a:t>a</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(5)</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125</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2854">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Goto and</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Narita</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(1995)</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150-m meteorological tower at Maki</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1982-1993</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25</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(17)</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91</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(63)</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29</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(20)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145</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018">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Wada et al. (1996a, b)</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200-m stack at Fukui</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1989-1994</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4</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(9)</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36</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(80)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5</a:t>
                      </a:r>
                      <a:r>
                        <a:rPr kumimoji="0" lang="en-US" altLang="en-US" sz="1600" b="1" i="0" u="none" strike="noStrike" cap="none" normalizeH="0" baseline="30000">
                          <a:ln>
                            <a:noFill/>
                          </a:ln>
                          <a:solidFill>
                            <a:schemeClr val="tx1"/>
                          </a:solidFill>
                          <a:effectLst/>
                          <a:latin typeface="Calibri" pitchFamily="34" charset="0"/>
                          <a:ea typeface="ＭＳ Ｐゴシック" pitchFamily="34" charset="-128"/>
                        </a:rPr>
                        <a:t>b</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(11)</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45</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9018">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Nagai et al. (1996)</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500-kV Genden-Tsuruga transmission line tower</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1986-1992</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(4)</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15</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(63)</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8</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(33)</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24</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822854">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Wang et al. (2010, ICLP)</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100-m windmill and its 105-m protection tower at Uchinada</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2005-2009</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8</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(15)</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36</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(70)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8</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rgbClr val="C00000"/>
                          </a:solidFill>
                          <a:effectLst/>
                          <a:latin typeface="Calibri" pitchFamily="34" charset="0"/>
                          <a:ea typeface="ＭＳ Ｐゴシック" pitchFamily="34" charset="-128"/>
                        </a:rPr>
                        <a:t>(15)</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ＭＳ Ｐゴシック" pitchFamily="34" charset="-128"/>
                        </a:defRPr>
                      </a:lvl1pPr>
                      <a:lvl2pPr marL="742950" indent="-285750" eaLnBrk="0" hangingPunct="0">
                        <a:spcBef>
                          <a:spcPct val="20000"/>
                        </a:spcBef>
                        <a:buFont typeface="Arial" pitchFamily="34" charset="0"/>
                        <a:defRPr sz="24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52</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600" b="1" i="0" u="none" strike="noStrike" cap="none" normalizeH="0" baseline="0">
                          <a:ln>
                            <a:noFill/>
                          </a:ln>
                          <a:solidFill>
                            <a:schemeClr val="tx1"/>
                          </a:solidFill>
                          <a:effectLst/>
                          <a:latin typeface="Calibri" pitchFamily="34" charset="0"/>
                          <a:ea typeface="ＭＳ Ｐゴシック" pitchFamily="34" charset="-128"/>
                        </a:rPr>
                        <a:t>(100)</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15336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0400" y="1828800"/>
            <a:ext cx="8923200" cy="4823791"/>
          </a:xfrm>
          <a:prstGeom prst="rect">
            <a:avLst/>
          </a:prstGeom>
        </p:spPr>
      </p:pic>
      <p:sp>
        <p:nvSpPr>
          <p:cNvPr id="3" name="TextBox 2">
            <a:extLst>
              <a:ext uri="{FF2B5EF4-FFF2-40B4-BE49-F238E27FC236}">
                <a16:creationId xmlns:a16="http://schemas.microsoft.com/office/drawing/2014/main" id="{7EF932C9-B81E-4609-A275-BBA412A3925D}"/>
              </a:ext>
            </a:extLst>
          </p:cNvPr>
          <p:cNvSpPr txBox="1"/>
          <p:nvPr/>
        </p:nvSpPr>
        <p:spPr>
          <a:xfrm>
            <a:off x="110400" y="106740"/>
            <a:ext cx="8923200"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Lightning, as any electric discharge, converts air (</a:t>
            </a:r>
            <a:r>
              <a:rPr kumimoji="0" lang="el-GR" sz="2400" b="1" i="0" u="none" strike="noStrike" kern="1200" cap="none" spc="0" normalizeH="0" baseline="0" noProof="0" dirty="0">
                <a:ln>
                  <a:noFill/>
                </a:ln>
                <a:solidFill>
                  <a:srgbClr val="0000FF"/>
                </a:solidFill>
                <a:effectLst/>
                <a:uLnTx/>
                <a:uFillTx/>
                <a:latin typeface="Arial" panose="020B0604020202020204" pitchFamily="34" charset="0"/>
                <a:ea typeface="+mn-ea"/>
                <a:cs typeface="+mn-cs"/>
              </a:rPr>
              <a:t>σ</a:t>
            </a:r>
            <a:r>
              <a:rPr kumimoji="0" 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mn-cs"/>
              </a:rPr>
              <a:t> = 10</a:t>
            </a:r>
            <a:r>
              <a:rPr kumimoji="0" lang="en-US" sz="2400" b="1" i="0" u="none" strike="noStrike" kern="1200" cap="none" spc="0" normalizeH="0" baseline="30000" noProof="0" dirty="0">
                <a:ln>
                  <a:noFill/>
                </a:ln>
                <a:solidFill>
                  <a:srgbClr val="0000FF"/>
                </a:solidFill>
                <a:effectLst/>
                <a:uLnTx/>
                <a:uFillTx/>
                <a:latin typeface="Arial" panose="020B0604020202020204" pitchFamily="34" charset="0"/>
                <a:ea typeface="+mn-ea"/>
                <a:cs typeface="+mn-cs"/>
              </a:rPr>
              <a:t>-14 </a:t>
            </a:r>
            <a:r>
              <a:rPr kumimoji="0" 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mn-cs"/>
              </a:rPr>
              <a:t>S/m </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sea level) to </a:t>
            </a:r>
            <a:r>
              <a:rPr kumimoji="0" lang="en-US" sz="2400" b="1" i="0" u="none" strike="noStrike" kern="1200" cap="none" spc="0" normalizeH="0" baseline="0" noProof="0" dirty="0">
                <a:ln>
                  <a:noFill/>
                </a:ln>
                <a:solidFill>
                  <a:srgbClr val="990000"/>
                </a:solidFill>
                <a:effectLst/>
                <a:uLnTx/>
                <a:uFillTx/>
                <a:latin typeface="Arial" panose="020B0604020202020204" pitchFamily="34" charset="0"/>
                <a:ea typeface="+mn-ea"/>
                <a:cs typeface="+mn-cs"/>
              </a:rPr>
              <a:t>ionized gas or plasma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Such conversion occurs when the electric field exceeds the electric breakdown threshold, </a:t>
            </a:r>
            <a:r>
              <a:rPr kumimoji="0" 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mn-cs"/>
              </a:rPr>
              <a:t>30 kV/cm </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sea level). </a:t>
            </a:r>
          </a:p>
        </p:txBody>
      </p:sp>
    </p:spTree>
    <p:extLst>
      <p:ext uri="{BB962C8B-B14F-4D97-AF65-F5344CB8AC3E}">
        <p14:creationId xmlns:p14="http://schemas.microsoft.com/office/powerpoint/2010/main" val="3625337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LightningLeader.avi" descr="/Users/Paltsi/Desktop/Lightning Japan/LightningLeader.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066800" y="73025"/>
            <a:ext cx="72390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TextBox 12"/>
          <p:cNvSpPr txBox="1">
            <a:spLocks noChangeArrowheads="1"/>
          </p:cNvSpPr>
          <p:nvPr/>
        </p:nvSpPr>
        <p:spPr bwMode="auto">
          <a:xfrm>
            <a:off x="152400" y="6334125"/>
            <a:ext cx="8839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Beasley, W. H. </a:t>
            </a:r>
            <a:r>
              <a:rPr kumimoji="0" lang="en-US" altLang="en-US" sz="14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mn-cs"/>
              </a:rPr>
              <a:t>anf</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Jordan, D. M. "Comparison of High-Speed Video and VHF Source Locations for CG Lightning Flashes", AGU 2008, AE24A-02. </a:t>
            </a:r>
            <a:r>
              <a:rPr kumimoji="0" lang="en-US" altLang="en-US" sz="14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mn-cs"/>
              </a:rPr>
              <a:t>Photron</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10,000 frames per second (</a:t>
            </a:r>
            <a:r>
              <a:rPr kumimoji="0" lang="en-US" altLang="en-US" sz="14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100-</a:t>
            </a:r>
            <a:r>
              <a:rPr kumimoji="0" lang="en-US" altLang="en-US" sz="14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µ</a:t>
            </a:r>
            <a:r>
              <a:rPr kumimoji="0" lang="en-US" altLang="en-US" sz="14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s frames</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
        <p:nvSpPr>
          <p:cNvPr id="88068"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870DAB9E-F96D-4FBF-B365-C0889DC7C6A2}"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2" name="TextBox 1"/>
          <p:cNvSpPr txBox="1"/>
          <p:nvPr/>
        </p:nvSpPr>
        <p:spPr>
          <a:xfrm>
            <a:off x="3657600" y="5980946"/>
            <a:ext cx="338554" cy="369332"/>
          </a:xfrm>
          <a:prstGeom prst="rect">
            <a:avLst/>
          </a:prstGeom>
          <a:solidFill>
            <a:srgbClr val="FFFF0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l-GR"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Δ</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TextBox 2"/>
          <p:cNvSpPr txBox="1"/>
          <p:nvPr/>
        </p:nvSpPr>
        <p:spPr>
          <a:xfrm>
            <a:off x="5715000" y="5980946"/>
            <a:ext cx="338554" cy="369332"/>
          </a:xfrm>
          <a:prstGeom prst="rect">
            <a:avLst/>
          </a:prstGeom>
          <a:solidFill>
            <a:srgbClr val="FFFF0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l-GR"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Δ</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120923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649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06498"/>
                                        </p:tgtEl>
                                      </p:cBhvr>
                                    </p:cmd>
                                  </p:childTnLst>
                                </p:cTn>
                              </p:par>
                            </p:childTnLst>
                          </p:cTn>
                        </p:par>
                      </p:childTnLst>
                    </p:cTn>
                  </p:par>
                </p:childTnLst>
              </p:cTn>
              <p:nextCondLst>
                <p:cond evt="onClick" delay="0">
                  <p:tgtEl>
                    <p:spTgt spid="106498"/>
                  </p:tgtEl>
                </p:cond>
              </p:nextCondLst>
            </p:seq>
            <p:video>
              <p:cMediaNode>
                <p:cTn id="7" fill="hold" display="0">
                  <p:stCondLst>
                    <p:cond delay="indefinite"/>
                  </p:stCondLst>
                  <p:endCondLst>
                    <p:cond evt="onNext" delay="0">
                      <p:tgtEl>
                        <p:sldTgt/>
                      </p:tgtEl>
                    </p:cond>
                    <p:cond evt="onPrev" delay="0">
                      <p:tgtEl>
                        <p:sldTgt/>
                      </p:tgtEl>
                    </p:cond>
                  </p:endCondLst>
                </p:cTn>
                <p:tgtEl>
                  <p:spTgt spid="106498"/>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2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192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8192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8" name="Text Box 8"/>
          <p:cNvSpPr txBox="1">
            <a:spLocks noChangeArrowheads="1"/>
          </p:cNvSpPr>
          <p:nvPr/>
        </p:nvSpPr>
        <p:spPr bwMode="auto">
          <a:xfrm>
            <a:off x="990600" y="3124200"/>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81929" name="Text Box 10"/>
          <p:cNvSpPr txBox="1">
            <a:spLocks noChangeArrowheads="1"/>
          </p:cNvSpPr>
          <p:nvPr/>
        </p:nvSpPr>
        <p:spPr bwMode="auto">
          <a:xfrm>
            <a:off x="647700" y="5495132"/>
            <a:ext cx="86106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Four types of lightning effectively lowering cloud charge to ground. Only the initial leader is shown for each type. In each lightning-type name given below the sketch, the </a:t>
            </a:r>
            <a:r>
              <a:rPr kumimoji="0" lang="en-US" altLang="en-US" sz="1600" b="1" i="0" u="none" strike="noStrike" kern="1200" cap="none" spc="0" normalizeH="0" baseline="0" noProof="0" dirty="0">
                <a:ln>
                  <a:noFill/>
                </a:ln>
                <a:solidFill>
                  <a:srgbClr val="9900CC"/>
                </a:solidFill>
                <a:effectLst/>
                <a:uLnTx/>
                <a:uFillTx/>
                <a:latin typeface="Arial" panose="020B0604020202020204" pitchFamily="34" charset="0"/>
                <a:ea typeface="ＭＳ Ｐゴシック" panose="020B0600070205080204" pitchFamily="34" charset="-128"/>
                <a:cs typeface="+mn-cs"/>
              </a:rPr>
              <a:t>direction of propagation of the leader</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and the </a:t>
            </a:r>
            <a:r>
              <a:rPr kumimoji="0" lang="en-US" altLang="en-US" sz="1600" b="1" i="0" u="sng"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polarity of the cloud charge effectively lowered to ground</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(not polarity of the initial leader) are indicated.</a:t>
            </a:r>
          </a:p>
        </p:txBody>
      </p:sp>
      <p:pic>
        <p:nvPicPr>
          <p:cNvPr id="81930" name="Picture 11" descr="modifie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8513" y="280987"/>
            <a:ext cx="5715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Line 13"/>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1932" name="Text Box 14"/>
          <p:cNvSpPr txBox="1">
            <a:spLocks noChangeArrowheads="1"/>
          </p:cNvSpPr>
          <p:nvPr/>
        </p:nvSpPr>
        <p:spPr bwMode="auto">
          <a:xfrm>
            <a:off x="971550" y="57150"/>
            <a:ext cx="47373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Types of Lightning Discharges: CGs</a:t>
            </a:r>
          </a:p>
        </p:txBody>
      </p:sp>
      <p:sp>
        <p:nvSpPr>
          <p:cNvPr id="81933"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635BAD83-1A35-40BC-8BDB-272A9E7621AF}"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2" name="TextBox 1"/>
          <p:cNvSpPr txBox="1"/>
          <p:nvPr/>
        </p:nvSpPr>
        <p:spPr>
          <a:xfrm>
            <a:off x="2133600" y="562218"/>
            <a:ext cx="2819400" cy="2198687"/>
          </a:xfrm>
          <a:prstGeom prst="rect">
            <a:avLst/>
          </a:prstGeom>
          <a:noFill/>
          <a:ln w="28575">
            <a:solidFill>
              <a:srgbClr val="C00000"/>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61951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71"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72"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9B0F2B6F-7105-4DFC-95D7-48A0D45F06A3}" type="slidenum">
              <a:rPr lang="en-US" altLang="en-US" sz="1200">
                <a:solidFill>
                  <a:srgbClr val="FF6600"/>
                </a:solidFill>
                <a:latin typeface="Times New Roman" panose="02020603050405020304" pitchFamily="18" charset="0"/>
              </a:rPr>
              <a:pPr algn="ctr" eaLnBrk="1" hangingPunct="1">
                <a:spcBef>
                  <a:spcPct val="0"/>
                </a:spcBef>
                <a:buFontTx/>
                <a:buNone/>
              </a:pPr>
              <a:t>8</a:t>
            </a:fld>
            <a:endParaRPr lang="en-US" altLang="en-US" sz="1200">
              <a:solidFill>
                <a:srgbClr val="FF6600"/>
              </a:solidFill>
              <a:latin typeface="Times New Roman" panose="02020603050405020304" pitchFamily="18" charset="0"/>
            </a:endParaRPr>
          </a:p>
        </p:txBody>
      </p:sp>
      <p:pic>
        <p:nvPicPr>
          <p:cNvPr id="83973"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5" name="Text Box 10"/>
          <p:cNvSpPr txBox="1">
            <a:spLocks noChangeArrowheads="1"/>
          </p:cNvSpPr>
          <p:nvPr/>
        </p:nvSpPr>
        <p:spPr bwMode="auto">
          <a:xfrm>
            <a:off x="1141730" y="70665"/>
            <a:ext cx="7697470" cy="643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Downward Negative Lightning Discharges to Ground (-CGs)</a:t>
            </a:r>
          </a:p>
          <a:p>
            <a:pPr algn="ctr" eaLnBrk="1" hangingPunct="1">
              <a:spcBef>
                <a:spcPct val="0"/>
              </a:spcBef>
              <a:buFontTx/>
              <a:buNone/>
            </a:pPr>
            <a:endParaRPr lang="en-US" altLang="en-US" sz="2800" b="1" dirty="0">
              <a:solidFill>
                <a:srgbClr val="0000FF"/>
              </a:solidFill>
              <a:latin typeface="Arial" panose="020B0604020202020204" pitchFamily="34" charset="0"/>
              <a:cs typeface="Arial" panose="020B0604020202020204" pitchFamily="34" charset="0"/>
            </a:endParaRPr>
          </a:p>
          <a:p>
            <a:pPr algn="ctr" eaLnBrk="1" hangingPunct="1">
              <a:spcBef>
                <a:spcPct val="0"/>
              </a:spcBef>
              <a:buFontTx/>
              <a:buNone/>
            </a:pPr>
            <a:r>
              <a:rPr lang="en-US" altLang="en-US" sz="2800" b="1" dirty="0">
                <a:solidFill>
                  <a:srgbClr val="0000FF"/>
                </a:solidFill>
                <a:latin typeface="Arial" panose="020B0604020202020204" pitchFamily="34" charset="0"/>
                <a:cs typeface="Arial" panose="020B0604020202020204" pitchFamily="34" charset="0"/>
              </a:rPr>
              <a:t>The total lightning </a:t>
            </a:r>
            <a:r>
              <a:rPr lang="en-US" altLang="en-US" sz="2800" b="1" dirty="0">
                <a:solidFill>
                  <a:srgbClr val="990000"/>
                </a:solidFill>
                <a:latin typeface="Arial" panose="020B0604020202020204" pitchFamily="34" charset="0"/>
                <a:cs typeface="Arial" panose="020B0604020202020204" pitchFamily="34" charset="0"/>
              </a:rPr>
              <a:t>flash</a:t>
            </a:r>
            <a:r>
              <a:rPr lang="en-US" altLang="en-US" sz="2800" b="1" dirty="0">
                <a:solidFill>
                  <a:srgbClr val="0000FF"/>
                </a:solidFill>
                <a:latin typeface="Arial" panose="020B0604020202020204" pitchFamily="34" charset="0"/>
                <a:cs typeface="Arial" panose="020B0604020202020204" pitchFamily="34" charset="0"/>
              </a:rPr>
              <a:t> duration is typically about </a:t>
            </a:r>
            <a:r>
              <a:rPr lang="en-US" altLang="en-US" sz="2800" b="1" dirty="0">
                <a:solidFill>
                  <a:srgbClr val="990000"/>
                </a:solidFill>
                <a:latin typeface="Arial" panose="020B0604020202020204" pitchFamily="34" charset="0"/>
                <a:cs typeface="Arial" panose="020B0604020202020204" pitchFamily="34" charset="0"/>
              </a:rPr>
              <a:t>0.2 s</a:t>
            </a:r>
            <a:r>
              <a:rPr lang="en-US" altLang="en-US" sz="2800" b="1" dirty="0">
                <a:solidFill>
                  <a:srgbClr val="0000FF"/>
                </a:solidFill>
                <a:latin typeface="Arial" panose="020B0604020202020204" pitchFamily="34" charset="0"/>
                <a:cs typeface="Arial" panose="020B0604020202020204" pitchFamily="34" charset="0"/>
              </a:rPr>
              <a:t> (maximum about </a:t>
            </a:r>
            <a:r>
              <a:rPr lang="en-US" altLang="en-US" sz="2800" b="1" dirty="0">
                <a:solidFill>
                  <a:srgbClr val="990000"/>
                </a:solidFill>
                <a:latin typeface="Arial" panose="020B0604020202020204" pitchFamily="34" charset="0"/>
                <a:cs typeface="Arial" panose="020B0604020202020204" pitchFamily="34" charset="0"/>
              </a:rPr>
              <a:t>1-2 s</a:t>
            </a:r>
            <a:r>
              <a:rPr lang="en-US" altLang="en-US" sz="2800" b="1" dirty="0">
                <a:solidFill>
                  <a:srgbClr val="0000FF"/>
                </a:solidFill>
                <a:latin typeface="Arial" panose="020B0604020202020204" pitchFamily="34" charset="0"/>
                <a:cs typeface="Arial" panose="020B0604020202020204" pitchFamily="34" charset="0"/>
              </a:rPr>
              <a:t>)</a:t>
            </a:r>
          </a:p>
          <a:p>
            <a:pPr algn="ctr" eaLnBrk="1" hangingPunct="1">
              <a:spcBef>
                <a:spcPct val="0"/>
              </a:spcBef>
              <a:buFontTx/>
              <a:buNone/>
            </a:pPr>
            <a:endParaRPr lang="en-US" altLang="en-US" sz="2800" b="1" dirty="0">
              <a:solidFill>
                <a:srgbClr val="0000FF"/>
              </a:solidFill>
              <a:latin typeface="Arial" panose="020B0604020202020204" pitchFamily="34" charset="0"/>
              <a:cs typeface="Arial" panose="020B0604020202020204" pitchFamily="34" charset="0"/>
            </a:endParaRPr>
          </a:p>
          <a:p>
            <a:pPr algn="ctr" eaLnBrk="1" hangingPunct="1">
              <a:spcBef>
                <a:spcPct val="0"/>
              </a:spcBef>
              <a:buFontTx/>
              <a:buNone/>
            </a:pPr>
            <a:r>
              <a:rPr lang="en-US" altLang="en-US" sz="2800" b="1" dirty="0">
                <a:solidFill>
                  <a:srgbClr val="0000FF"/>
                </a:solidFill>
                <a:latin typeface="Arial" panose="020B0604020202020204" pitchFamily="34" charset="0"/>
                <a:cs typeface="Arial" panose="020B0604020202020204" pitchFamily="34" charset="0"/>
              </a:rPr>
              <a:t>Each </a:t>
            </a:r>
            <a:r>
              <a:rPr lang="en-US" altLang="en-US" sz="2800" b="1" u="sng" dirty="0">
                <a:solidFill>
                  <a:srgbClr val="990000"/>
                </a:solidFill>
                <a:latin typeface="Arial" panose="020B0604020202020204" pitchFamily="34" charset="0"/>
                <a:cs typeface="Arial" panose="020B0604020202020204" pitchFamily="34" charset="0"/>
              </a:rPr>
              <a:t>flash</a:t>
            </a:r>
            <a:r>
              <a:rPr lang="en-US" altLang="en-US" sz="2800" b="1" dirty="0">
                <a:solidFill>
                  <a:srgbClr val="0000FF"/>
                </a:solidFill>
                <a:latin typeface="Arial" panose="020B0604020202020204" pitchFamily="34" charset="0"/>
                <a:cs typeface="Arial" panose="020B0604020202020204" pitchFamily="34" charset="0"/>
              </a:rPr>
              <a:t> is usually composed of </a:t>
            </a:r>
          </a:p>
          <a:p>
            <a:pPr algn="ctr" eaLnBrk="1" hangingPunct="1">
              <a:spcBef>
                <a:spcPct val="0"/>
              </a:spcBef>
              <a:buFontTx/>
              <a:buNone/>
            </a:pPr>
            <a:r>
              <a:rPr lang="en-US" altLang="en-US" sz="2800" b="1" dirty="0">
                <a:solidFill>
                  <a:srgbClr val="0000FF"/>
                </a:solidFill>
                <a:latin typeface="Arial" panose="020B0604020202020204" pitchFamily="34" charset="0"/>
                <a:cs typeface="Arial" panose="020B0604020202020204" pitchFamily="34" charset="0"/>
              </a:rPr>
              <a:t>two or more </a:t>
            </a:r>
            <a:r>
              <a:rPr lang="en-US" altLang="en-US" sz="2800" b="1" dirty="0">
                <a:solidFill>
                  <a:srgbClr val="990000"/>
                </a:solidFill>
                <a:latin typeface="Arial" panose="020B0604020202020204" pitchFamily="34" charset="0"/>
                <a:cs typeface="Arial" panose="020B0604020202020204" pitchFamily="34" charset="0"/>
              </a:rPr>
              <a:t>component strokes </a:t>
            </a:r>
          </a:p>
          <a:p>
            <a:pPr algn="ctr" eaLnBrk="1" hangingPunct="1">
              <a:spcBef>
                <a:spcPct val="0"/>
              </a:spcBef>
              <a:buFontTx/>
              <a:buNone/>
            </a:pPr>
            <a:r>
              <a:rPr lang="en-US" altLang="en-US" sz="2800" b="1" dirty="0">
                <a:solidFill>
                  <a:srgbClr val="0000FF"/>
                </a:solidFill>
                <a:latin typeface="Arial" panose="020B0604020202020204" pitchFamily="34" charset="0"/>
                <a:cs typeface="Arial" panose="020B0604020202020204" pitchFamily="34" charset="0"/>
              </a:rPr>
              <a:t>(or just </a:t>
            </a:r>
            <a:r>
              <a:rPr lang="en-US" altLang="en-US" sz="2800" b="1" u="sng" dirty="0">
                <a:solidFill>
                  <a:srgbClr val="990000"/>
                </a:solidFill>
                <a:latin typeface="Arial" panose="020B0604020202020204" pitchFamily="34" charset="0"/>
                <a:cs typeface="Arial" panose="020B0604020202020204" pitchFamily="34" charset="0"/>
              </a:rPr>
              <a:t>strokes</a:t>
            </a:r>
            <a:r>
              <a:rPr lang="en-US" altLang="en-US" sz="2800" b="1" dirty="0">
                <a:solidFill>
                  <a:srgbClr val="0000FF"/>
                </a:solidFill>
                <a:latin typeface="Arial" panose="020B0604020202020204" pitchFamily="34" charset="0"/>
                <a:cs typeface="Arial" panose="020B0604020202020204" pitchFamily="34" charset="0"/>
              </a:rPr>
              <a:t>)</a:t>
            </a:r>
          </a:p>
          <a:p>
            <a:pPr algn="ctr" eaLnBrk="1" hangingPunct="1">
              <a:spcBef>
                <a:spcPct val="0"/>
              </a:spcBef>
              <a:buFontTx/>
              <a:buNone/>
            </a:pPr>
            <a:endParaRPr lang="en-US" altLang="en-US" sz="2800" b="1" dirty="0">
              <a:solidFill>
                <a:srgbClr val="0000FF"/>
              </a:solidFill>
              <a:latin typeface="Arial" panose="020B0604020202020204" pitchFamily="34" charset="0"/>
              <a:cs typeface="Arial" panose="020B0604020202020204" pitchFamily="34" charset="0"/>
            </a:endParaRPr>
          </a:p>
          <a:p>
            <a:pPr algn="ctr" eaLnBrk="1" hangingPunct="1">
              <a:spcBef>
                <a:spcPct val="0"/>
              </a:spcBef>
              <a:buFontTx/>
              <a:buNone/>
            </a:pPr>
            <a:r>
              <a:rPr lang="en-US" altLang="en-US" sz="2800" b="1" dirty="0">
                <a:solidFill>
                  <a:srgbClr val="0000FF"/>
                </a:solidFill>
                <a:latin typeface="Arial" panose="020B0604020202020204" pitchFamily="34" charset="0"/>
                <a:cs typeface="Arial" panose="020B0604020202020204" pitchFamily="34" charset="0"/>
              </a:rPr>
              <a:t>Stroke = </a:t>
            </a:r>
            <a:r>
              <a:rPr lang="en-US" altLang="en-US" sz="2800" b="1" dirty="0">
                <a:solidFill>
                  <a:srgbClr val="990000"/>
                </a:solidFill>
                <a:latin typeface="Arial" panose="020B0604020202020204" pitchFamily="34" charset="0"/>
                <a:cs typeface="Arial" panose="020B0604020202020204" pitchFamily="34" charset="0"/>
              </a:rPr>
              <a:t>Leader/Return-Stroke Sequence (duration of some </a:t>
            </a:r>
            <a:r>
              <a:rPr lang="en-US" altLang="en-US" sz="2800" b="1" dirty="0" err="1">
                <a:solidFill>
                  <a:srgbClr val="990000"/>
                </a:solidFill>
                <a:latin typeface="Arial" panose="020B0604020202020204" pitchFamily="34" charset="0"/>
                <a:cs typeface="Arial" panose="020B0604020202020204" pitchFamily="34" charset="0"/>
              </a:rPr>
              <a:t>ms</a:t>
            </a:r>
            <a:r>
              <a:rPr lang="en-US" altLang="en-US" sz="2800" b="1" dirty="0">
                <a:solidFill>
                  <a:srgbClr val="990000"/>
                </a:solidFill>
                <a:latin typeface="Arial" panose="020B0604020202020204" pitchFamily="34" charset="0"/>
                <a:cs typeface="Arial" panose="020B0604020202020204" pitchFamily="34" charset="0"/>
              </a:rPr>
              <a:t> to tens of </a:t>
            </a:r>
            <a:r>
              <a:rPr lang="en-US" altLang="en-US" sz="2800" b="1" dirty="0" err="1">
                <a:solidFill>
                  <a:srgbClr val="990000"/>
                </a:solidFill>
                <a:latin typeface="Arial" panose="020B0604020202020204" pitchFamily="34" charset="0"/>
                <a:cs typeface="Arial" panose="020B0604020202020204" pitchFamily="34" charset="0"/>
              </a:rPr>
              <a:t>ms</a:t>
            </a:r>
            <a:r>
              <a:rPr lang="en-US" altLang="en-US" sz="2800" b="1" dirty="0">
                <a:solidFill>
                  <a:srgbClr val="990000"/>
                </a:solidFill>
                <a:latin typeface="Arial" panose="020B0604020202020204" pitchFamily="34" charset="0"/>
                <a:cs typeface="Arial" panose="020B0604020202020204" pitchFamily="34" charset="0"/>
              </a:rPr>
              <a:t>)</a:t>
            </a:r>
          </a:p>
        </p:txBody>
      </p:sp>
      <p:sp>
        <p:nvSpPr>
          <p:cNvPr id="83976"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83977"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8"/>
          <p:cNvSpPr txBox="1">
            <a:spLocks noChangeArrowheads="1"/>
          </p:cNvSpPr>
          <p:nvPr/>
        </p:nvSpPr>
        <p:spPr bwMode="auto">
          <a:xfrm>
            <a:off x="762000" y="5082728"/>
            <a:ext cx="838200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000" dirty="0">
                <a:solidFill>
                  <a:srgbClr val="000000"/>
                </a:solidFill>
                <a:latin typeface="Arial" panose="020B0604020202020204" pitchFamily="34" charset="0"/>
                <a:cs typeface="Arial" panose="020B0604020202020204" pitchFamily="34" charset="0"/>
              </a:rPr>
              <a:t>Diagram showing the luminosity of a three-stroke ground flash and the corresponding current at the channel base: (</a:t>
            </a:r>
            <a:r>
              <a:rPr lang="en-US" altLang="en-US" sz="2000" dirty="0">
                <a:solidFill>
                  <a:srgbClr val="000000"/>
                </a:solidFill>
                <a:latin typeface="Arial" panose="020B0604020202020204" pitchFamily="34" charset="0"/>
                <a:cs typeface="Arial" panose="020B0604020202020204" pitchFamily="34" charset="0"/>
                <a:sym typeface="Wingdings" panose="05000000000000000000" pitchFamily="2" charset="2"/>
              </a:rPr>
              <a:t>a) still-camera image, (b) streak-camera image, and (c) channel-base current.</a:t>
            </a:r>
          </a:p>
          <a:p>
            <a:pPr eaLnBrk="1" hangingPunct="1">
              <a:spcBef>
                <a:spcPct val="0"/>
              </a:spcBef>
              <a:buFontTx/>
              <a:buNone/>
            </a:pPr>
            <a:endParaRPr lang="en-US" altLang="en-US" sz="1400" dirty="0">
              <a:solidFill>
                <a:srgbClr val="000000"/>
              </a:solidFill>
              <a:latin typeface="Arial" panose="020B0604020202020204" pitchFamily="34" charset="0"/>
              <a:cs typeface="Arial" panose="020B0604020202020204" pitchFamily="34" charset="0"/>
            </a:endParaRPr>
          </a:p>
          <a:p>
            <a:pPr eaLnBrk="1" hangingPunct="1">
              <a:spcBef>
                <a:spcPct val="0"/>
              </a:spcBef>
              <a:buFontTx/>
              <a:buNone/>
            </a:pPr>
            <a:r>
              <a:rPr lang="en-US" altLang="en-US" sz="1800" b="1" dirty="0">
                <a:solidFill>
                  <a:srgbClr val="C00000"/>
                </a:solidFill>
                <a:latin typeface="Arial" panose="020B0604020202020204" pitchFamily="34" charset="0"/>
                <a:cs typeface="Arial" panose="020B0604020202020204" pitchFamily="34" charset="0"/>
              </a:rPr>
              <a:t>SL = Stepped Leader;   DL = Dart Leader;   RS = Return Stroke</a:t>
            </a:r>
          </a:p>
        </p:txBody>
      </p:sp>
      <p:pic>
        <p:nvPicPr>
          <p:cNvPr id="86019" name="Picture 9"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Text Box 10"/>
          <p:cNvSpPr txBox="1">
            <a:spLocks noChangeArrowheads="1"/>
          </p:cNvSpPr>
          <p:nvPr/>
        </p:nvSpPr>
        <p:spPr bwMode="auto">
          <a:xfrm>
            <a:off x="685800" y="-23813"/>
            <a:ext cx="655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FF"/>
                </a:solidFill>
                <a:latin typeface="Arial" panose="020B0604020202020204" pitchFamily="34" charset="0"/>
                <a:cs typeface="Times New Roman" panose="02020603050405020304" pitchFamily="18" charset="0"/>
              </a:rPr>
              <a:t>     Downward Negative Lightning Discharges to Ground</a:t>
            </a:r>
          </a:p>
        </p:txBody>
      </p:sp>
      <p:pic>
        <p:nvPicPr>
          <p:cNvPr id="86021" name="Picture 11" descr="modified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120" y="306706"/>
            <a:ext cx="8229600" cy="487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2" name="Line 12"/>
          <p:cNvSpPr>
            <a:spLocks noChangeShapeType="1"/>
          </p:cNvSpPr>
          <p:nvPr/>
        </p:nvSpPr>
        <p:spPr bwMode="auto">
          <a:xfrm>
            <a:off x="1066800" y="3048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23"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073C10F-19F8-4FDB-BB50-CA9A5F39AF3F}" type="slidenum">
              <a:rPr lang="en-US" altLang="en-US" sz="1200">
                <a:solidFill>
                  <a:srgbClr val="FF6600"/>
                </a:solidFill>
                <a:latin typeface="Times New Roman" panose="02020603050405020304" pitchFamily="18" charset="0"/>
              </a:rPr>
              <a:pPr algn="ctr" eaLnBrk="1" hangingPunct="1">
                <a:spcBef>
                  <a:spcPct val="0"/>
                </a:spcBef>
                <a:buFontTx/>
                <a:buNone/>
              </a:pPr>
              <a:t>9</a:t>
            </a:fld>
            <a:endParaRPr lang="en-US" altLang="en-US" sz="1200">
              <a:solidFill>
                <a:srgbClr val="FF6600"/>
              </a:solidFill>
              <a:latin typeface="Times New Roman" panose="02020603050405020304" pitchFamily="18" charset="0"/>
            </a:endParaRPr>
          </a:p>
        </p:txBody>
      </p:sp>
      <p:sp>
        <p:nvSpPr>
          <p:cNvPr id="2" name="TextBox 1">
            <a:extLst>
              <a:ext uri="{FF2B5EF4-FFF2-40B4-BE49-F238E27FC236}">
                <a16:creationId xmlns:a16="http://schemas.microsoft.com/office/drawing/2014/main" id="{3AE69D9F-E220-4773-A996-B263EF58592F}"/>
              </a:ext>
            </a:extLst>
          </p:cNvPr>
          <p:cNvSpPr txBox="1"/>
          <p:nvPr/>
        </p:nvSpPr>
        <p:spPr>
          <a:xfrm>
            <a:off x="782320" y="3292216"/>
            <a:ext cx="2438400" cy="1477328"/>
          </a:xfrm>
          <a:prstGeom prst="rect">
            <a:avLst/>
          </a:prstGeom>
          <a:noFill/>
        </p:spPr>
        <p:txBody>
          <a:bodyPr wrap="square" rtlCol="0">
            <a:spAutoFit/>
          </a:bodyPr>
          <a:lstStyle/>
          <a:p>
            <a:r>
              <a:rPr lang="en-US" dirty="0">
                <a:solidFill>
                  <a:srgbClr val="0000FF"/>
                </a:solidFill>
              </a:rPr>
              <a:t>There may be surges superimposed on continuing current, which are called M-components.</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3.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0"/>
          </a:spcBef>
          <a:spcAft>
            <a:spcPct val="0"/>
          </a:spcAft>
          <a:buClrTx/>
          <a:buSzTx/>
          <a:buFontTx/>
          <a:buNone/>
          <a:tabLst/>
          <a:defRPr kumimoji="0" lang="en-US" altLang="en-US" sz="20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0"/>
          </a:spcBef>
          <a:spcAft>
            <a:spcPct val="0"/>
          </a:spcAft>
          <a:buClrTx/>
          <a:buSzTx/>
          <a:buFontTx/>
          <a:buNone/>
          <a:tabLst/>
          <a:defRPr kumimoji="0" lang="en-US" altLang="en-US" sz="20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920</TotalTime>
  <Words>3377</Words>
  <Application>Microsoft Office PowerPoint</Application>
  <PresentationFormat>On-screen Show (4:3)</PresentationFormat>
  <Paragraphs>610</Paragraphs>
  <Slides>49</Slides>
  <Notes>41</Notes>
  <HiddenSlides>0</HiddenSlides>
  <MMClips>7</MMClips>
  <ScaleCrop>false</ScaleCrop>
  <HeadingPairs>
    <vt:vector size="4" baseType="variant">
      <vt:variant>
        <vt:lpstr>Theme</vt:lpstr>
      </vt:variant>
      <vt:variant>
        <vt:i4>19</vt:i4>
      </vt:variant>
      <vt:variant>
        <vt:lpstr>Slide Titles</vt:lpstr>
      </vt:variant>
      <vt:variant>
        <vt:i4>49</vt:i4>
      </vt:variant>
    </vt:vector>
  </HeadingPairs>
  <TitlesOfParts>
    <vt:vector size="68" baseType="lpstr">
      <vt:lpstr>Default Design</vt:lpstr>
      <vt:lpstr>Office Theme</vt:lpstr>
      <vt:lpstr>11_Office Theme</vt:lpstr>
      <vt:lpstr>1_Default Design</vt:lpstr>
      <vt:lpstr>2_Default Design</vt:lpstr>
      <vt:lpstr>3_Default Design</vt:lpstr>
      <vt:lpstr>5_Default Design</vt:lpstr>
      <vt:lpstr>6_Default Design</vt:lpstr>
      <vt:lpstr>7_Default Design</vt:lpstr>
      <vt:lpstr>8_Default Design</vt:lpstr>
      <vt:lpstr>9_Default Design</vt:lpstr>
      <vt:lpstr>1_Office Theme</vt:lpstr>
      <vt:lpstr>8_Office Theme</vt:lpstr>
      <vt:lpstr>5_Office Theme</vt:lpstr>
      <vt:lpstr>4_Default Design</vt:lpstr>
      <vt:lpstr>17_Office Theme</vt:lpstr>
      <vt:lpstr>3_Office Theme</vt:lpstr>
      <vt:lpstr>2_Office Theme</vt:lpstr>
      <vt:lpstr>10_Default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High-speed video of the bolt-from-the-blue obtained at the Lightning Observatory in Gainesville (LOG), Florida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rakov</dc:creator>
  <cp:lastModifiedBy>VAR</cp:lastModifiedBy>
  <cp:revision>73</cp:revision>
  <dcterms:created xsi:type="dcterms:W3CDTF">2009-06-25T20:54:12Z</dcterms:created>
  <dcterms:modified xsi:type="dcterms:W3CDTF">2021-01-22T22:37:53Z</dcterms:modified>
</cp:coreProperties>
</file>